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9"/>
  </p:notesMasterIdLst>
  <p:sldIdLst>
    <p:sldId id="341" r:id="rId2"/>
    <p:sldId id="320" r:id="rId3"/>
    <p:sldId id="321" r:id="rId4"/>
    <p:sldId id="344" r:id="rId5"/>
    <p:sldId id="357" r:id="rId6"/>
    <p:sldId id="367" r:id="rId7"/>
    <p:sldId id="368" r:id="rId8"/>
    <p:sldId id="345" r:id="rId9"/>
    <p:sldId id="363" r:id="rId10"/>
    <p:sldId id="359" r:id="rId11"/>
    <p:sldId id="358" r:id="rId12"/>
    <p:sldId id="366" r:id="rId13"/>
    <p:sldId id="360" r:id="rId14"/>
    <p:sldId id="361" r:id="rId15"/>
    <p:sldId id="362" r:id="rId16"/>
    <p:sldId id="364" r:id="rId17"/>
    <p:sldId id="343"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Poppins" panose="00000500000000000000" pitchFamily="2" charset="0"/>
      <p:regular r:id="rId26"/>
      <p:bold r:id="rId27"/>
      <p:italic r:id="rId28"/>
      <p:boldItalic r:id="rId29"/>
    </p:embeddedFont>
    <p:embeddedFont>
      <p:font typeface="Zona Pro" panose="02010503040002020004" pitchFamily="50" charset="0"/>
      <p:regular r:id="rId30"/>
      <p:bold r:id="rId31"/>
      <p:italic r:id="rId32"/>
      <p:boldItalic r:id="rId33"/>
    </p:embeddedFont>
  </p:embeddedFontLst>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592C82"/>
    <a:srgbClr val="8EBEDC"/>
    <a:srgbClr val="9E7AB2"/>
    <a:srgbClr val="7030A0"/>
    <a:srgbClr val="C5D8F4"/>
    <a:srgbClr val="A589C1"/>
    <a:srgbClr val="DFC9EF"/>
    <a:srgbClr val="A779D1"/>
    <a:srgbClr val="F0E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69" autoAdjust="0"/>
    <p:restoredTop sz="68140" autoAdjust="0"/>
  </p:normalViewPr>
  <p:slideViewPr>
    <p:cSldViewPr snapToGrid="0" snapToObjects="1">
      <p:cViewPr varScale="1">
        <p:scale>
          <a:sx n="56" d="100"/>
          <a:sy n="56" d="100"/>
        </p:scale>
        <p:origin x="840"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customXml" Target="../customXml/item2.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14154-E329-3F4A-8552-525CE15A91B1}" type="datetimeFigureOut">
              <a:rPr lang="en-FR" smtClean="0"/>
              <a:t>02/09/2023</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A1F55-85CA-5749-AA6B-48521FE8E760}" type="slidenum">
              <a:rPr lang="en-FR" smtClean="0"/>
              <a:t>‹#›</a:t>
            </a:fld>
            <a:endParaRPr lang="en-FR"/>
          </a:p>
        </p:txBody>
      </p:sp>
    </p:spTree>
    <p:extLst>
      <p:ext uri="{BB962C8B-B14F-4D97-AF65-F5344CB8AC3E}">
        <p14:creationId xmlns:p14="http://schemas.microsoft.com/office/powerpoint/2010/main" val="24433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58A1F55-85CA-5749-AA6B-48521FE8E760}" type="slidenum">
              <a:rPr lang="en-FR" smtClean="0"/>
              <a:t>1</a:t>
            </a:fld>
            <a:endParaRPr lang="en-FR"/>
          </a:p>
        </p:txBody>
      </p:sp>
    </p:spTree>
    <p:extLst>
      <p:ext uri="{BB962C8B-B14F-4D97-AF65-F5344CB8AC3E}">
        <p14:creationId xmlns:p14="http://schemas.microsoft.com/office/powerpoint/2010/main" val="372311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discussion could involve a Y chart - social exclusion looks like - feels like - sounds like. </a:t>
            </a:r>
          </a:p>
          <a:p>
            <a:r>
              <a:rPr lang="en-GB" dirty="0"/>
              <a:t>Identifying the role of friendship in addressing school bullying e.g. as a protective factor.</a:t>
            </a:r>
          </a:p>
          <a:p>
            <a:r>
              <a:rPr lang="en-GB" dirty="0"/>
              <a:t>Role play is a powerful way to have students feel better prepared in real world scenarios </a:t>
            </a:r>
            <a:endParaRPr lang="en-FR" dirty="0"/>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10</a:t>
            </a:fld>
            <a:endParaRPr lang="en-FR"/>
          </a:p>
        </p:txBody>
      </p:sp>
    </p:spTree>
    <p:extLst>
      <p:ext uri="{BB962C8B-B14F-4D97-AF65-F5344CB8AC3E}">
        <p14:creationId xmlns:p14="http://schemas.microsoft.com/office/powerpoint/2010/main" val="235917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11</a:t>
            </a:fld>
            <a:endParaRPr lang="en-FR"/>
          </a:p>
        </p:txBody>
      </p:sp>
    </p:spTree>
    <p:extLst>
      <p:ext uri="{BB962C8B-B14F-4D97-AF65-F5344CB8AC3E}">
        <p14:creationId xmlns:p14="http://schemas.microsoft.com/office/powerpoint/2010/main" val="3681120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12</a:t>
            </a:fld>
            <a:endParaRPr lang="en-FR"/>
          </a:p>
        </p:txBody>
      </p:sp>
    </p:spTree>
    <p:extLst>
      <p:ext uri="{BB962C8B-B14F-4D97-AF65-F5344CB8AC3E}">
        <p14:creationId xmlns:p14="http://schemas.microsoft.com/office/powerpoint/2010/main" val="87443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Students cou</a:t>
            </a:r>
            <a:r>
              <a:rPr lang="en-GB" dirty="0" err="1"/>
              <a:t>ld</a:t>
            </a:r>
            <a:r>
              <a:rPr lang="en-FR" dirty="0"/>
              <a:t> individually or in pairs  find a quote and explain it’s m</a:t>
            </a:r>
            <a:r>
              <a:rPr lang="en-AU" dirty="0" err="1"/>
              <a:t>eaning</a:t>
            </a:r>
            <a:endParaRPr lang="en-FR" dirty="0"/>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13</a:t>
            </a:fld>
            <a:endParaRPr lang="en-FR"/>
          </a:p>
        </p:txBody>
      </p:sp>
    </p:spTree>
    <p:extLst>
      <p:ext uri="{BB962C8B-B14F-4D97-AF65-F5344CB8AC3E}">
        <p14:creationId xmlns:p14="http://schemas.microsoft.com/office/powerpoint/2010/main" val="167460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14</a:t>
            </a:fld>
            <a:endParaRPr lang="en-FR"/>
          </a:p>
        </p:txBody>
      </p:sp>
    </p:spTree>
    <p:extLst>
      <p:ext uri="{BB962C8B-B14F-4D97-AF65-F5344CB8AC3E}">
        <p14:creationId xmlns:p14="http://schemas.microsoft.com/office/powerpoint/2010/main" val="2236816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15</a:t>
            </a:fld>
            <a:endParaRPr lang="en-FR"/>
          </a:p>
        </p:txBody>
      </p:sp>
    </p:spTree>
    <p:extLst>
      <p:ext uri="{BB962C8B-B14F-4D97-AF65-F5344CB8AC3E}">
        <p14:creationId xmlns:p14="http://schemas.microsoft.com/office/powerpoint/2010/main" val="1785968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 Give students the Handout on Good Friends OR the “Good Friends” word search.</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16</a:t>
            </a:fld>
            <a:endParaRPr lang="en-FR"/>
          </a:p>
        </p:txBody>
      </p:sp>
    </p:spTree>
    <p:extLst>
      <p:ext uri="{BB962C8B-B14F-4D97-AF65-F5344CB8AC3E}">
        <p14:creationId xmlns:p14="http://schemas.microsoft.com/office/powerpoint/2010/main" val="2270685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17</a:t>
            </a:fld>
            <a:endParaRPr lang="en-FR"/>
          </a:p>
        </p:txBody>
      </p:sp>
    </p:spTree>
    <p:extLst>
      <p:ext uri="{BB962C8B-B14F-4D97-AF65-F5344CB8AC3E}">
        <p14:creationId xmlns:p14="http://schemas.microsoft.com/office/powerpoint/2010/main" val="18545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EQUIPMENT REQUIRED Student drawings can be used as a handout or shown on powerpoint, materials to create a group discussion ie butcher paper</a:t>
            </a:r>
          </a:p>
          <a:p>
            <a:endParaRPr lang="en-GB"/>
          </a:p>
          <a:p>
            <a:r>
              <a:rPr lang="en-GB"/>
              <a:t>CORE CONTENT </a:t>
            </a:r>
            <a:br>
              <a:rPr lang="en-GB"/>
            </a:br>
            <a:r>
              <a:rPr lang="en-GB"/>
              <a:t>PART 1: Understanding Social Exclusion. </a:t>
            </a:r>
            <a:br>
              <a:rPr lang="en-GB"/>
            </a:br>
            <a:r>
              <a:rPr lang="en-GB"/>
              <a:t>PART 2: Exploring friendships and relationships. Teachers select activities suitable for the developmental age of the students. </a:t>
            </a:r>
            <a:br>
              <a:rPr lang="en-GB"/>
            </a:br>
            <a:r>
              <a:rPr lang="en-GB"/>
              <a:t>PART3: Bullying. </a:t>
            </a:r>
          </a:p>
          <a:p>
            <a:endParaRPr lang="en-GB"/>
          </a:p>
          <a:p>
            <a:r>
              <a:rPr lang="en-GB"/>
              <a:t>COPING STRATEGY Be a good friend</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2</a:t>
            </a:fld>
            <a:endParaRPr lang="en-FR"/>
          </a:p>
        </p:txBody>
      </p:sp>
    </p:spTree>
    <p:extLst>
      <p:ext uri="{BB962C8B-B14F-4D97-AF65-F5344CB8AC3E}">
        <p14:creationId xmlns:p14="http://schemas.microsoft.com/office/powerpoint/2010/main" val="140227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Begin by reviewing what they remembered from last week about emotions and feelings. </a:t>
            </a:r>
          </a:p>
          <a:p>
            <a:endParaRPr lang="en-GB"/>
          </a:p>
          <a:p>
            <a:r>
              <a:rPr lang="en-GB"/>
              <a:t>In the lesson today we will talk more about relationships– lets begin by looking at the animation.</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3</a:t>
            </a:fld>
            <a:endParaRPr lang="en-FR"/>
          </a:p>
        </p:txBody>
      </p:sp>
    </p:spTree>
    <p:extLst>
      <p:ext uri="{BB962C8B-B14F-4D97-AF65-F5344CB8AC3E}">
        <p14:creationId xmlns:p14="http://schemas.microsoft.com/office/powerpoint/2010/main" val="171418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Show the digital animation as a lead in to the lesson on Exclusion &amp; Relationships</a:t>
            </a:r>
          </a:p>
          <a:p>
            <a:endParaRPr lang="en-GB"/>
          </a:p>
          <a:p>
            <a:r>
              <a:rPr lang="en-GB"/>
              <a:t>Researchers have distinguished friendships from acceptance by the peer group, although both involve likeability. The main difference is that friends reflect private relationships that are generally marked by an egalitarian friendship status. Often these friendships are formed on the basis of idiosyncratic criteria, such as shared interests or traits. Peer groups, on the other hand are publicly known and have easily identified and valued group characteristics. Friendships serve the purpose of companionship, intimacy, support, reliable alliance, self-validation and emotional security. Several research studies have shown that young people who lack friendships experience maladjustment and mental health difficulties. (Slee &amp; Skrzypiec, 2016 ;). Friendship – just having one good friend – is a buffer against bullying. (Skrzypiec, Slee, Askell-Williams &amp; Lawson, 2012).</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4</a:t>
            </a:fld>
            <a:endParaRPr lang="en-FR"/>
          </a:p>
        </p:txBody>
      </p:sp>
    </p:spTree>
    <p:extLst>
      <p:ext uri="{BB962C8B-B14F-4D97-AF65-F5344CB8AC3E}">
        <p14:creationId xmlns:p14="http://schemas.microsoft.com/office/powerpoint/2010/main" val="170903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Recommended to re-watch the animation a few times as a class.</a:t>
            </a:r>
          </a:p>
          <a:p>
            <a:endParaRPr lang="en-GB"/>
          </a:p>
          <a:p>
            <a:r>
              <a:rPr lang="en-GB"/>
              <a:t>Young people’s healthy development is heavily dependent on good, positive relationships, and in turn, healthy development is a critical component for the development of young people’s positive relationships. Irrespective of the life stage, relationships are central for each individual’s social, emotional and cognitive growth and well-being.</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5</a:t>
            </a:fld>
            <a:endParaRPr lang="en-FR"/>
          </a:p>
        </p:txBody>
      </p:sp>
    </p:spTree>
    <p:extLst>
      <p:ext uri="{BB962C8B-B14F-4D97-AF65-F5344CB8AC3E}">
        <p14:creationId xmlns:p14="http://schemas.microsoft.com/office/powerpoint/2010/main" val="215725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Show the digital animation as a lead in to the lesson on Exclusion &amp; Relationships</a:t>
            </a:r>
          </a:p>
          <a:p>
            <a:endParaRPr lang="en-GB"/>
          </a:p>
          <a:p>
            <a:r>
              <a:rPr lang="en-GB"/>
              <a:t>Researchers have distinguished friendships from acceptance by the peer group, although both involve likeability. The main difference is that friends reflect private relationships that are generally marked by an egalitarian friendship status. Often these friendships are formed on the basis of idiosyncratic criteria, such as shared interests or traits. Peer groups, on the other hand are publicly known and have easily identified and valued group characteristics. Friendships serve the purpose of companionship, intimacy, support, reliable alliance, self-validation and emotional security. Several research studies have shown that young people who lack friendships experience maladjustment and mental health difficulties. (Slee &amp; Skrzypiec, 2016 ;). Friendship – just having one good friend – is a buffer against bullying. (Skrzypiec, Slee, Askell-Williams &amp; Lawson, 2012).</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6</a:t>
            </a:fld>
            <a:endParaRPr lang="en-FR"/>
          </a:p>
        </p:txBody>
      </p:sp>
    </p:spTree>
    <p:extLst>
      <p:ext uri="{BB962C8B-B14F-4D97-AF65-F5344CB8AC3E}">
        <p14:creationId xmlns:p14="http://schemas.microsoft.com/office/powerpoint/2010/main" val="1017648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Recommended to re-watch the animation a few times as a class.</a:t>
            </a:r>
          </a:p>
          <a:p>
            <a:endParaRPr lang="en-GB"/>
          </a:p>
          <a:p>
            <a:r>
              <a:rPr lang="en-GB"/>
              <a:t>Young people’s healthy development is heavily dependent on good, positive relationships, and in turn, healthy development is a critical component for the development of young people’s positive relationships. Irrespective of the life stage, relationships are central for each individual’s social, emotional and cognitive growth and well-being.</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7</a:t>
            </a:fld>
            <a:endParaRPr lang="en-FR"/>
          </a:p>
        </p:txBody>
      </p:sp>
    </p:spTree>
    <p:extLst>
      <p:ext uri="{BB962C8B-B14F-4D97-AF65-F5344CB8AC3E}">
        <p14:creationId xmlns:p14="http://schemas.microsoft.com/office/powerpoint/2010/main" val="2959849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Students work in groups to discuss bullying by exclusion and other forms of bullying e.g. physical, verbal, cyber. </a:t>
            </a:r>
            <a:br>
              <a:rPr lang="en-GB"/>
            </a:br>
            <a:r>
              <a:rPr lang="en-GB"/>
              <a:t>Show the student drawings - bullying by exclusion.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Bullying is: </a:t>
            </a:r>
            <a:br>
              <a:rPr lang="en-GB"/>
            </a:br>
            <a:r>
              <a:rPr lang="en-GB"/>
              <a:t>• Typically repeated. </a:t>
            </a:r>
            <a:br>
              <a:rPr lang="en-GB"/>
            </a:br>
            <a:r>
              <a:rPr lang="en-GB"/>
              <a:t>• Deliberately harmful. </a:t>
            </a:r>
            <a:br>
              <a:rPr lang="en-GB"/>
            </a:br>
            <a:r>
              <a:rPr lang="en-GB"/>
              <a:t>• Involves the systematic abuse of power. </a:t>
            </a:r>
            <a:br>
              <a:rPr lang="en-GB"/>
            </a:br>
            <a:r>
              <a:rPr lang="en-GB"/>
              <a:t>Types of bullying include physical, verbal, social and cyber.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Teacher notes: </a:t>
            </a:r>
            <a:br>
              <a:rPr lang="en-GB"/>
            </a:b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Ask children what they see happening in the drawings.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 How are the children feeling?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 What could you do if you saw this happening?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 What could the school do?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 How do we solve problems like this in our classroom/school yard? </a:t>
            </a:r>
            <a:br>
              <a:rPr lang="en-GB"/>
            </a:br>
            <a:br>
              <a:rPr lang="en-GB"/>
            </a:br>
            <a:r>
              <a:rPr lang="en-GB" b="1" u="sng"/>
              <a:t>Optional teaching activities</a:t>
            </a:r>
            <a:r>
              <a:rPr lang="en-GB"/>
              <a:t>: </a:t>
            </a:r>
            <a:br>
              <a:rPr lang="en-GB"/>
            </a:br>
            <a:r>
              <a:rPr lang="en-GB"/>
              <a:t>Children role play solutions to the scenario. 	</a:t>
            </a:r>
            <a:br>
              <a:rPr lang="en-GB"/>
            </a:br>
            <a:r>
              <a:rPr lang="en-GB"/>
              <a:t>Children in pairs or groups discuss solutions. Generate and post a list of solutions e.g. “Tell the person to stop” – “talk to a trusted adult” – “ask a friend to tell the person to stop” etc.</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8</a:t>
            </a:fld>
            <a:endParaRPr lang="en-FR"/>
          </a:p>
        </p:txBody>
      </p:sp>
    </p:spTree>
    <p:extLst>
      <p:ext uri="{BB962C8B-B14F-4D97-AF65-F5344CB8AC3E}">
        <p14:creationId xmlns:p14="http://schemas.microsoft.com/office/powerpoint/2010/main" val="4040533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9</a:t>
            </a:fld>
            <a:endParaRPr lang="en-FR"/>
          </a:p>
        </p:txBody>
      </p:sp>
    </p:spTree>
    <p:extLst>
      <p:ext uri="{BB962C8B-B14F-4D97-AF65-F5344CB8AC3E}">
        <p14:creationId xmlns:p14="http://schemas.microsoft.com/office/powerpoint/2010/main" val="2265702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efault 2">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A8CD4E92-ED5D-49A7-B88E-A9936538744C}"/>
              </a:ext>
            </a:extLst>
          </p:cNvPr>
          <p:cNvPicPr>
            <a:picLocks noChangeAspect="1"/>
          </p:cNvPicPr>
          <p:nvPr userDrawn="1"/>
        </p:nvPicPr>
        <p:blipFill>
          <a:blip r:embed="rId2"/>
          <a:stretch>
            <a:fillRect/>
          </a:stretch>
        </p:blipFill>
        <p:spPr>
          <a:xfrm>
            <a:off x="10919510" y="6129580"/>
            <a:ext cx="558482" cy="484018"/>
          </a:xfrm>
          <a:prstGeom prst="rect">
            <a:avLst/>
          </a:prstGeom>
        </p:spPr>
      </p:pic>
      <p:sp>
        <p:nvSpPr>
          <p:cNvPr id="2" name="Title 1">
            <a:extLst>
              <a:ext uri="{FF2B5EF4-FFF2-40B4-BE49-F238E27FC236}">
                <a16:creationId xmlns:a16="http://schemas.microsoft.com/office/drawing/2014/main" id="{86C82CC1-C8BC-CA42-ACD6-F330E74FAB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F15320AF-ABA9-4743-9408-D63CEE349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EAAA244F-A94B-D04E-902C-F1C6DC977119}"/>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CD874497-D7A0-2340-9B6F-51B0644DE8B5}"/>
              </a:ext>
            </a:extLst>
          </p:cNvPr>
          <p:cNvSpPr>
            <a:spLocks noGrp="1"/>
          </p:cNvSpPr>
          <p:nvPr>
            <p:ph type="ftr" sz="quarter" idx="11"/>
          </p:nvPr>
        </p:nvSpPr>
        <p:spPr/>
        <p:txBody>
          <a:bodyPr/>
          <a:lstStyle>
            <a:lvl1pPr>
              <a:defRPr/>
            </a:lvl1pPr>
          </a:lstStyle>
          <a:p>
            <a:r>
              <a:rPr lang="en-AU"/>
              <a:t>Lesson 1 – Pre-Test</a:t>
            </a:r>
            <a:endParaRPr lang="en-FR"/>
          </a:p>
        </p:txBody>
      </p:sp>
      <p:sp>
        <p:nvSpPr>
          <p:cNvPr id="6" name="Slide Number Placeholder 5">
            <a:extLst>
              <a:ext uri="{FF2B5EF4-FFF2-40B4-BE49-F238E27FC236}">
                <a16:creationId xmlns:a16="http://schemas.microsoft.com/office/drawing/2014/main" id="{B9F8BECD-BB58-E146-BBE1-F9F2DD6C228A}"/>
              </a:ext>
            </a:extLst>
          </p:cNvPr>
          <p:cNvSpPr>
            <a:spLocks noGrp="1"/>
          </p:cNvSpPr>
          <p:nvPr>
            <p:ph type="sldNum" sz="quarter" idx="12"/>
          </p:nvPr>
        </p:nvSpPr>
        <p:spPr>
          <a:xfrm>
            <a:off x="10919510" y="6173787"/>
            <a:ext cx="528002" cy="365125"/>
          </a:xfrm>
        </p:spPr>
        <p:txBody>
          <a:bodyPr/>
          <a:lstStyle>
            <a:lvl1pPr>
              <a:defRPr sz="1800" b="1">
                <a:solidFill>
                  <a:schemeClr val="bg1"/>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64991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0414-9873-4849-A377-65615F417B19}"/>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3CD27C3-F821-454D-BF7A-AE7AA8810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B1090F84-4803-9846-A00B-8B6715EFCC4C}"/>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5EB6AA3F-4151-3548-80C1-DF9880F43CD9}"/>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7604800A-2FC7-FE43-92E7-DE97117005B6}"/>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04083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AEC0E-36F4-BD43-AC52-C1F9DD19477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25D99DE9-6DEB-714A-8B38-E7DD6D1EF0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C579A5D-9A0E-D648-BDA2-F6F37DE66DC2}"/>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2FDCB295-30D6-C14B-B8E3-FF837D3A7ED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3C2BA695-21D7-8045-A4C1-655BC4AD044C}"/>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24333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6290-4966-A64A-A40E-28FE3FA62C3C}"/>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CE765E73-BA14-E34C-A8C8-AA24ABD47C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3">
            <a:extLst>
              <a:ext uri="{FF2B5EF4-FFF2-40B4-BE49-F238E27FC236}">
                <a16:creationId xmlns:a16="http://schemas.microsoft.com/office/drawing/2014/main" id="{AFAC7924-8527-4807-ACDF-EFE472D2E81B}"/>
              </a:ext>
            </a:extLst>
          </p:cNvPr>
          <p:cNvSpPr>
            <a:spLocks noGrp="1"/>
          </p:cNvSpPr>
          <p:nvPr>
            <p:ph type="dt" sz="half" idx="10"/>
          </p:nvPr>
        </p:nvSpPr>
        <p:spPr>
          <a:xfrm>
            <a:off x="838200" y="6173787"/>
            <a:ext cx="2743200" cy="365125"/>
          </a:xfrm>
        </p:spPr>
        <p:txBody>
          <a:bodyPr/>
          <a:lstStyle/>
          <a:p>
            <a:r>
              <a:rPr lang="LID4096"/>
              <a:t>2021</a:t>
            </a:r>
            <a:endParaRPr lang="en-FR"/>
          </a:p>
        </p:txBody>
      </p:sp>
      <p:sp>
        <p:nvSpPr>
          <p:cNvPr id="8" name="Footer Placeholder 4">
            <a:extLst>
              <a:ext uri="{FF2B5EF4-FFF2-40B4-BE49-F238E27FC236}">
                <a16:creationId xmlns:a16="http://schemas.microsoft.com/office/drawing/2014/main" id="{4C745CB0-357C-481F-8C4F-03EAA605FD97}"/>
              </a:ext>
            </a:extLst>
          </p:cNvPr>
          <p:cNvSpPr>
            <a:spLocks noGrp="1"/>
          </p:cNvSpPr>
          <p:nvPr>
            <p:ph type="ftr" sz="quarter" idx="11"/>
          </p:nvPr>
        </p:nvSpPr>
        <p:spPr>
          <a:xfrm>
            <a:off x="4038600" y="6173787"/>
            <a:ext cx="4114800" cy="365125"/>
          </a:xfrm>
        </p:spPr>
        <p:txBody>
          <a:bodyPr/>
          <a:lstStyle/>
          <a:p>
            <a:r>
              <a:rPr lang="en-AU"/>
              <a:t>Test</a:t>
            </a:r>
            <a:endParaRPr lang="en-FR"/>
          </a:p>
        </p:txBody>
      </p:sp>
      <p:sp>
        <p:nvSpPr>
          <p:cNvPr id="9" name="Slide Number Placeholder 5">
            <a:extLst>
              <a:ext uri="{FF2B5EF4-FFF2-40B4-BE49-F238E27FC236}">
                <a16:creationId xmlns:a16="http://schemas.microsoft.com/office/drawing/2014/main" id="{A3C0B58A-CD1B-4EA9-9F96-276AED6527A4}"/>
              </a:ext>
            </a:extLst>
          </p:cNvPr>
          <p:cNvSpPr>
            <a:spLocks noGrp="1"/>
          </p:cNvSpPr>
          <p:nvPr>
            <p:ph type="sldNum" sz="quarter" idx="12"/>
          </p:nvPr>
        </p:nvSpPr>
        <p:spPr>
          <a:xfrm>
            <a:off x="8610600" y="6173787"/>
            <a:ext cx="2743200" cy="365125"/>
          </a:xfrm>
        </p:spPr>
        <p:txBody>
          <a:bodyPr/>
          <a:lstStyle>
            <a:lvl1pPr>
              <a:defRPr b="1">
                <a:solidFill>
                  <a:srgbClr val="7030A0"/>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104419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D1AC-6543-1B42-9670-39A3443023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08C896BD-D0FC-B24A-8CB8-C2381909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06148E-8B7F-C148-A9EC-2EFB7B5B3E7B}"/>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D1BC8D49-06E9-A14C-AA9F-DCF33E9FD86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1892BA1D-5C17-2443-8D04-F6290246A06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41290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8635-6699-0F41-BFE1-8AC8AEFB2B5E}"/>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5B112E13-AA6F-0C48-BB80-01EACD7B64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F65458F-FA00-1A4A-A36D-0588E431A9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EFBDDE5B-EAFD-2E47-99D2-CD9DE2A933A3}"/>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6122EC84-AFBD-E34D-A458-F40C79A8D08B}"/>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DFA1C4DC-1CA0-2D48-851A-EAE97B392B4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403547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0F7-27E4-C84E-88AC-12E5905622E5}"/>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77B87875-B2B3-7E4E-939A-16FEA3589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C15BEB-1A56-1143-B5F2-010F5F37D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1F074BA2-0CB8-1C45-AE1F-F428808E3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00515E1-DA8D-1648-95DA-53190C6DD6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4B871B71-4253-EC42-AE86-77E7DDC12756}"/>
              </a:ext>
            </a:extLst>
          </p:cNvPr>
          <p:cNvSpPr>
            <a:spLocks noGrp="1"/>
          </p:cNvSpPr>
          <p:nvPr>
            <p:ph type="dt" sz="half" idx="10"/>
          </p:nvPr>
        </p:nvSpPr>
        <p:spPr/>
        <p:txBody>
          <a:bodyPr/>
          <a:lstStyle/>
          <a:p>
            <a:r>
              <a:rPr lang="LID4096"/>
              <a:t>2021</a:t>
            </a:r>
            <a:endParaRPr lang="en-FR"/>
          </a:p>
        </p:txBody>
      </p:sp>
      <p:sp>
        <p:nvSpPr>
          <p:cNvPr id="8" name="Footer Placeholder 7">
            <a:extLst>
              <a:ext uri="{FF2B5EF4-FFF2-40B4-BE49-F238E27FC236}">
                <a16:creationId xmlns:a16="http://schemas.microsoft.com/office/drawing/2014/main" id="{916CA258-6A1F-3243-BAB2-FB70670ECE76}"/>
              </a:ext>
            </a:extLst>
          </p:cNvPr>
          <p:cNvSpPr>
            <a:spLocks noGrp="1"/>
          </p:cNvSpPr>
          <p:nvPr>
            <p:ph type="ftr" sz="quarter" idx="11"/>
          </p:nvPr>
        </p:nvSpPr>
        <p:spPr/>
        <p:txBody>
          <a:bodyPr/>
          <a:lstStyle/>
          <a:p>
            <a:r>
              <a:rPr lang="en-AU"/>
              <a:t>Test</a:t>
            </a:r>
            <a:endParaRPr lang="en-FR"/>
          </a:p>
        </p:txBody>
      </p:sp>
      <p:sp>
        <p:nvSpPr>
          <p:cNvPr id="9" name="Slide Number Placeholder 8">
            <a:extLst>
              <a:ext uri="{FF2B5EF4-FFF2-40B4-BE49-F238E27FC236}">
                <a16:creationId xmlns:a16="http://schemas.microsoft.com/office/drawing/2014/main" id="{C7F2635A-62A9-2E49-85DC-39D4FFB802E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46621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9BC7-EAA7-284D-9B73-8655FBCB7BEF}"/>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C20F1597-296D-7B49-A324-694CDF44523E}"/>
              </a:ext>
            </a:extLst>
          </p:cNvPr>
          <p:cNvSpPr>
            <a:spLocks noGrp="1"/>
          </p:cNvSpPr>
          <p:nvPr>
            <p:ph type="dt" sz="half" idx="10"/>
          </p:nvPr>
        </p:nvSpPr>
        <p:spPr/>
        <p:txBody>
          <a:bodyPr/>
          <a:lstStyle/>
          <a:p>
            <a:r>
              <a:rPr lang="LID4096"/>
              <a:t>2021</a:t>
            </a:r>
            <a:endParaRPr lang="en-FR"/>
          </a:p>
        </p:txBody>
      </p:sp>
      <p:sp>
        <p:nvSpPr>
          <p:cNvPr id="4" name="Footer Placeholder 3">
            <a:extLst>
              <a:ext uri="{FF2B5EF4-FFF2-40B4-BE49-F238E27FC236}">
                <a16:creationId xmlns:a16="http://schemas.microsoft.com/office/drawing/2014/main" id="{0362851E-1B2A-BB47-AF5D-5F2256D0F6D3}"/>
              </a:ext>
            </a:extLst>
          </p:cNvPr>
          <p:cNvSpPr>
            <a:spLocks noGrp="1"/>
          </p:cNvSpPr>
          <p:nvPr>
            <p:ph type="ftr" sz="quarter" idx="11"/>
          </p:nvPr>
        </p:nvSpPr>
        <p:spPr/>
        <p:txBody>
          <a:bodyPr/>
          <a:lstStyle/>
          <a:p>
            <a:r>
              <a:rPr lang="en-AU"/>
              <a:t>Test</a:t>
            </a:r>
            <a:endParaRPr lang="en-FR"/>
          </a:p>
        </p:txBody>
      </p:sp>
      <p:sp>
        <p:nvSpPr>
          <p:cNvPr id="5" name="Slide Number Placeholder 4">
            <a:extLst>
              <a:ext uri="{FF2B5EF4-FFF2-40B4-BE49-F238E27FC236}">
                <a16:creationId xmlns:a16="http://schemas.microsoft.com/office/drawing/2014/main" id="{2E010F94-0B6A-0B45-8BCA-CB3C6F3BC67F}"/>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94472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C5F8-6DC7-D04E-A6F6-09F24CE1CCF2}"/>
              </a:ext>
            </a:extLst>
          </p:cNvPr>
          <p:cNvSpPr>
            <a:spLocks noGrp="1"/>
          </p:cNvSpPr>
          <p:nvPr>
            <p:ph type="dt" sz="half" idx="10"/>
          </p:nvPr>
        </p:nvSpPr>
        <p:spPr/>
        <p:txBody>
          <a:bodyPr/>
          <a:lstStyle/>
          <a:p>
            <a:r>
              <a:rPr lang="LID4096"/>
              <a:t>2021</a:t>
            </a:r>
            <a:endParaRPr lang="en-FR"/>
          </a:p>
        </p:txBody>
      </p:sp>
      <p:sp>
        <p:nvSpPr>
          <p:cNvPr id="3" name="Footer Placeholder 2">
            <a:extLst>
              <a:ext uri="{FF2B5EF4-FFF2-40B4-BE49-F238E27FC236}">
                <a16:creationId xmlns:a16="http://schemas.microsoft.com/office/drawing/2014/main" id="{E9DD9156-8FB9-A84F-B77A-F9C23D33D34C}"/>
              </a:ext>
            </a:extLst>
          </p:cNvPr>
          <p:cNvSpPr>
            <a:spLocks noGrp="1"/>
          </p:cNvSpPr>
          <p:nvPr>
            <p:ph type="ftr" sz="quarter" idx="11"/>
          </p:nvPr>
        </p:nvSpPr>
        <p:spPr/>
        <p:txBody>
          <a:bodyPr/>
          <a:lstStyle/>
          <a:p>
            <a:r>
              <a:rPr lang="en-AU"/>
              <a:t>Test</a:t>
            </a:r>
            <a:endParaRPr lang="en-FR"/>
          </a:p>
        </p:txBody>
      </p:sp>
      <p:sp>
        <p:nvSpPr>
          <p:cNvPr id="4" name="Slide Number Placeholder 3">
            <a:extLst>
              <a:ext uri="{FF2B5EF4-FFF2-40B4-BE49-F238E27FC236}">
                <a16:creationId xmlns:a16="http://schemas.microsoft.com/office/drawing/2014/main" id="{5535489C-5E87-2B4A-B4D5-1FB1A2F14C1A}"/>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6296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847A-221E-2644-A57E-97D5A9CAD6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E45090FF-67B4-BF49-9470-207F1AB51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B7A8DD78-E123-AA4A-A877-520924D1A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2BC025-D36C-E74C-A425-78C6939A0F7C}"/>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D78CE522-1229-8C4E-AC41-A9ED5FCBCF89}"/>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8EF424E8-D5C1-4341-A23D-1ECB6AD3228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223807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48F7-7620-7D4B-9D6A-40042C20FA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6E86620B-7F99-CB41-B6B7-3749437E2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22247017-EE91-8C4B-B8AD-D34463EE4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A5BCF9-89D4-0A44-BB7B-3DCF00C88660}"/>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B19AD1EA-496C-AA44-92DE-A64E7935A4F0}"/>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5AE123A0-2135-334F-A58C-E55A863CDA79}"/>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3316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A8CB8-9B63-2041-8BDA-1FBC48E35B63}"/>
              </a:ext>
            </a:extLst>
          </p:cNvPr>
          <p:cNvSpPr>
            <a:spLocks noGrp="1"/>
          </p:cNvSpPr>
          <p:nvPr>
            <p:ph type="title"/>
          </p:nvPr>
        </p:nvSpPr>
        <p:spPr>
          <a:xfrm>
            <a:off x="838200" y="365125"/>
            <a:ext cx="10515600" cy="785495"/>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00E09AF7-8230-BB4A-85A7-50DD669D5FC8}"/>
              </a:ext>
            </a:extLst>
          </p:cNvPr>
          <p:cNvSpPr>
            <a:spLocks noGrp="1"/>
          </p:cNvSpPr>
          <p:nvPr>
            <p:ph type="body" idx="1"/>
          </p:nvPr>
        </p:nvSpPr>
        <p:spPr>
          <a:xfrm>
            <a:off x="838200" y="14573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F252065-EB62-1248-8EEC-2B9D3B5F4570}"/>
              </a:ext>
            </a:extLst>
          </p:cNvPr>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LID4096"/>
              <a:t>2021</a:t>
            </a:r>
            <a:endParaRPr lang="en-FR"/>
          </a:p>
        </p:txBody>
      </p:sp>
      <p:sp>
        <p:nvSpPr>
          <p:cNvPr id="5" name="Footer Placeholder 4">
            <a:extLst>
              <a:ext uri="{FF2B5EF4-FFF2-40B4-BE49-F238E27FC236}">
                <a16:creationId xmlns:a16="http://schemas.microsoft.com/office/drawing/2014/main" id="{0184EB2C-249D-314D-AC70-6BACEA6886D0}"/>
              </a:ext>
            </a:extLst>
          </p:cNvPr>
          <p:cNvSpPr>
            <a:spLocks noGrp="1"/>
          </p:cNvSpPr>
          <p:nvPr>
            <p:ph type="ftr" sz="quarter" idx="3"/>
          </p:nvPr>
        </p:nvSpPr>
        <p:spPr>
          <a:xfrm>
            <a:off x="4038600" y="617378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Test</a:t>
            </a:r>
            <a:endParaRPr lang="en-FR"/>
          </a:p>
        </p:txBody>
      </p:sp>
      <p:sp>
        <p:nvSpPr>
          <p:cNvPr id="6" name="Slide Number Placeholder 5">
            <a:extLst>
              <a:ext uri="{FF2B5EF4-FFF2-40B4-BE49-F238E27FC236}">
                <a16:creationId xmlns:a16="http://schemas.microsoft.com/office/drawing/2014/main" id="{D765D134-A4A3-204A-B809-FB2F4E7E6D44}"/>
              </a:ext>
            </a:extLst>
          </p:cNvPr>
          <p:cNvSpPr>
            <a:spLocks noGrp="1"/>
          </p:cNvSpPr>
          <p:nvPr>
            <p:ph type="sldNum" sz="quarter" idx="4"/>
          </p:nvPr>
        </p:nvSpPr>
        <p:spPr>
          <a:xfrm>
            <a:off x="8610600" y="61737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5</a:t>
            </a:r>
            <a:endParaRPr lang="en-FR"/>
          </a:p>
        </p:txBody>
      </p:sp>
    </p:spTree>
    <p:extLst>
      <p:ext uri="{BB962C8B-B14F-4D97-AF65-F5344CB8AC3E}">
        <p14:creationId xmlns:p14="http://schemas.microsoft.com/office/powerpoint/2010/main" val="14929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57.svg"/><Relationship Id="rId5" Type="http://schemas.openxmlformats.org/officeDocument/2006/relationships/image" Target="../media/image17.png"/><Relationship Id="rId10" Type="http://schemas.openxmlformats.org/officeDocument/2006/relationships/image" Target="../media/image56.png"/><Relationship Id="rId4" Type="http://schemas.openxmlformats.org/officeDocument/2006/relationships/image" Target="../media/image1.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59.svg"/><Relationship Id="rId5" Type="http://schemas.openxmlformats.org/officeDocument/2006/relationships/image" Target="../media/image17.png"/><Relationship Id="rId10" Type="http://schemas.openxmlformats.org/officeDocument/2006/relationships/image" Target="../media/image58.png"/><Relationship Id="rId4" Type="http://schemas.openxmlformats.org/officeDocument/2006/relationships/image" Target="../media/image1.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57.svg"/><Relationship Id="rId4" Type="http://schemas.openxmlformats.org/officeDocument/2006/relationships/image" Target="../media/image1.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59.svg"/><Relationship Id="rId4" Type="http://schemas.openxmlformats.org/officeDocument/2006/relationships/image" Target="../media/image1.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30.svg"/><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7.png"/><Relationship Id="rId10" Type="http://schemas.openxmlformats.org/officeDocument/2006/relationships/image" Target="../media/image22.sv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1.png"/><Relationship Id="rId10" Type="http://schemas.openxmlformats.org/officeDocument/2006/relationships/image" Target="../media/image35.png"/><Relationship Id="rId4" Type="http://schemas.openxmlformats.org/officeDocument/2006/relationships/notesSlide" Target="../notesSlides/notesSlide4.xml"/><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1.png"/><Relationship Id="rId10" Type="http://schemas.openxmlformats.org/officeDocument/2006/relationships/image" Target="../media/image35.png"/><Relationship Id="rId4" Type="http://schemas.openxmlformats.org/officeDocument/2006/relationships/notesSlide" Target="../notesSlides/notesSlide6.xml"/><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34.sv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47.png"/><Relationship Id="rId20"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42.svg"/><Relationship Id="rId5" Type="http://schemas.openxmlformats.org/officeDocument/2006/relationships/image" Target="../media/image32.sv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53.png"/><Relationship Id="rId5" Type="http://schemas.openxmlformats.org/officeDocument/2006/relationships/image" Target="../media/image17.png"/><Relationship Id="rId10" Type="http://schemas.openxmlformats.org/officeDocument/2006/relationships/image" Target="../media/image52.svg"/><Relationship Id="rId4" Type="http://schemas.openxmlformats.org/officeDocument/2006/relationships/image" Target="../media/image1.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2703521D-F393-4FC4-B079-FA13CAD60F68}"/>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220FB7D-C949-4A77-BEFA-D08CB63BB95A}"/>
              </a:ext>
            </a:extLst>
          </p:cNvPr>
          <p:cNvSpPr/>
          <p:nvPr/>
        </p:nvSpPr>
        <p:spPr>
          <a:xfrm>
            <a:off x="-17930" y="6070831"/>
            <a:ext cx="12308542" cy="805099"/>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2956659E-EE13-436E-A5C4-C26681D1B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0876" y="4078429"/>
            <a:ext cx="305392" cy="287427"/>
          </a:xfrm>
          <a:prstGeom prst="rect">
            <a:avLst/>
          </a:prstGeom>
        </p:spPr>
      </p:pic>
      <p:pic>
        <p:nvPicPr>
          <p:cNvPr id="21" name="Graphic 20">
            <a:extLst>
              <a:ext uri="{FF2B5EF4-FFF2-40B4-BE49-F238E27FC236}">
                <a16:creationId xmlns:a16="http://schemas.microsoft.com/office/drawing/2014/main" id="{4F750C5E-9B58-5AFC-4FB8-C3AC600964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188" y="249901"/>
            <a:ext cx="5221807" cy="4388203"/>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CA2EAC46-FA91-6640-2E20-DBC23FA8B5C1}"/>
              </a:ext>
            </a:extLst>
          </p:cNvPr>
          <p:cNvPicPr>
            <a:picLocks noChangeAspect="1"/>
          </p:cNvPicPr>
          <p:nvPr/>
        </p:nvPicPr>
        <p:blipFill>
          <a:blip r:embed="rId8"/>
          <a:stretch>
            <a:fillRect/>
          </a:stretch>
        </p:blipFill>
        <p:spPr>
          <a:xfrm>
            <a:off x="5078083" y="4936920"/>
            <a:ext cx="2035834" cy="562848"/>
          </a:xfrm>
          <a:prstGeom prst="rect">
            <a:avLst/>
          </a:prstGeom>
        </p:spPr>
      </p:pic>
      <p:grpSp>
        <p:nvGrpSpPr>
          <p:cNvPr id="30" name="Group 29">
            <a:extLst>
              <a:ext uri="{FF2B5EF4-FFF2-40B4-BE49-F238E27FC236}">
                <a16:creationId xmlns:a16="http://schemas.microsoft.com/office/drawing/2014/main" id="{F1EE713A-0BBD-01F8-9ADD-B7B240073D12}"/>
              </a:ext>
            </a:extLst>
          </p:cNvPr>
          <p:cNvGrpSpPr/>
          <p:nvPr/>
        </p:nvGrpSpPr>
        <p:grpSpPr>
          <a:xfrm>
            <a:off x="378034" y="6187377"/>
            <a:ext cx="11435932" cy="598625"/>
            <a:chOff x="290682" y="6174672"/>
            <a:chExt cx="11435932" cy="598625"/>
          </a:xfrm>
        </p:grpSpPr>
        <p:sp>
          <p:nvSpPr>
            <p:cNvPr id="31" name="TextBox 17">
              <a:extLst>
                <a:ext uri="{FF2B5EF4-FFF2-40B4-BE49-F238E27FC236}">
                  <a16:creationId xmlns:a16="http://schemas.microsoft.com/office/drawing/2014/main" id="{2F6CE4E9-3354-43D1-849F-3A242E27D93A}"/>
                </a:ext>
              </a:extLst>
            </p:cNvPr>
            <p:cNvSpPr txBox="1"/>
            <p:nvPr/>
          </p:nvSpPr>
          <p:spPr>
            <a:xfrm>
              <a:off x="290682" y="6174672"/>
              <a:ext cx="6392507" cy="59862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50"/>
                </a:lnSpc>
              </a:pPr>
              <a:r>
                <a:rPr lang="en-AU" sz="1600" b="1" dirty="0">
                  <a:solidFill>
                    <a:schemeClr val="bg1"/>
                  </a:solidFill>
                  <a:latin typeface="Poppins" panose="00000500000000000000" pitchFamily="2" charset="0"/>
                  <a:cs typeface="Poppins" panose="00000500000000000000" pitchFamily="2" charset="0"/>
                </a:rPr>
                <a:t>Phillip T </a:t>
              </a:r>
              <a:r>
                <a:rPr lang="en-AU" sz="1600" b="1" dirty="0" err="1">
                  <a:solidFill>
                    <a:schemeClr val="bg1"/>
                  </a:solidFill>
                  <a:latin typeface="Poppins" panose="00000500000000000000" pitchFamily="2" charset="0"/>
                  <a:cs typeface="Poppins" panose="00000500000000000000" pitchFamily="2" charset="0"/>
                </a:rPr>
                <a:t>Slee</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Grace </a:t>
              </a:r>
              <a:r>
                <a:rPr lang="en-AU" sz="1600" b="1" dirty="0" err="1">
                  <a:solidFill>
                    <a:schemeClr val="bg1"/>
                  </a:solidFill>
                  <a:latin typeface="Poppins" panose="00000500000000000000" pitchFamily="2" charset="0"/>
                  <a:cs typeface="Poppins" panose="00000500000000000000" pitchFamily="2" charset="0"/>
                </a:rPr>
                <a:t>Skrzypiec</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a:t>
              </a:r>
            </a:p>
            <a:p>
              <a:pPr>
                <a:lnSpc>
                  <a:spcPts val="1950"/>
                </a:lnSpc>
              </a:pPr>
              <a:r>
                <a:rPr lang="en-AU" sz="1600" b="1" dirty="0">
                  <a:solidFill>
                    <a:schemeClr val="bg1"/>
                  </a:solidFill>
                  <a:latin typeface="Poppins" panose="00000500000000000000" pitchFamily="2" charset="0"/>
                  <a:cs typeface="Poppins" panose="00000500000000000000" pitchFamily="2" charset="0"/>
                </a:rPr>
                <a:t>John Mannion        Chris McDermott</a:t>
              </a:r>
              <a:endParaRPr lang="en-FR" sz="1600" b="1" dirty="0">
                <a:solidFill>
                  <a:schemeClr val="bg1"/>
                </a:solidFill>
                <a:latin typeface="Poppins" panose="00000500000000000000" pitchFamily="2" charset="0"/>
                <a:cs typeface="Poppins" panose="00000500000000000000" pitchFamily="2" charset="0"/>
              </a:endParaRPr>
            </a:p>
          </p:txBody>
        </p:sp>
        <p:grpSp>
          <p:nvGrpSpPr>
            <p:cNvPr id="32" name="Group 31">
              <a:extLst>
                <a:ext uri="{FF2B5EF4-FFF2-40B4-BE49-F238E27FC236}">
                  <a16:creationId xmlns:a16="http://schemas.microsoft.com/office/drawing/2014/main" id="{20674445-3C41-AD01-D159-C559152DC480}"/>
                </a:ext>
              </a:extLst>
            </p:cNvPr>
            <p:cNvGrpSpPr/>
            <p:nvPr/>
          </p:nvGrpSpPr>
          <p:grpSpPr>
            <a:xfrm>
              <a:off x="5486400" y="6198852"/>
              <a:ext cx="6240214" cy="510560"/>
              <a:chOff x="5191033" y="5523604"/>
              <a:chExt cx="6240214" cy="510560"/>
            </a:xfrm>
          </p:grpSpPr>
          <p:pic>
            <p:nvPicPr>
              <p:cNvPr id="36" name="Graphic 12">
                <a:extLst>
                  <a:ext uri="{FF2B5EF4-FFF2-40B4-BE49-F238E27FC236}">
                    <a16:creationId xmlns:a16="http://schemas.microsoft.com/office/drawing/2014/main" id="{B7B1661A-37D0-7A40-C699-B0B8098142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1033" y="5523604"/>
                <a:ext cx="6240214" cy="510560"/>
              </a:xfrm>
              <a:prstGeom prst="rect">
                <a:avLst/>
              </a:prstGeom>
            </p:spPr>
          </p:pic>
          <p:pic>
            <p:nvPicPr>
              <p:cNvPr id="37" name="Graphic 16">
                <a:extLst>
                  <a:ext uri="{FF2B5EF4-FFF2-40B4-BE49-F238E27FC236}">
                    <a16:creationId xmlns:a16="http://schemas.microsoft.com/office/drawing/2014/main" id="{ECC2984F-69E0-4A6E-66F5-D2FE8C222D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50432" y="5653658"/>
                <a:ext cx="1216460" cy="288347"/>
              </a:xfrm>
              <a:prstGeom prst="rect">
                <a:avLst/>
              </a:prstGeom>
            </p:spPr>
          </p:pic>
        </p:grpSp>
        <p:pic>
          <p:nvPicPr>
            <p:cNvPr id="33" name="Graphic 21">
              <a:extLst>
                <a:ext uri="{FF2B5EF4-FFF2-40B4-BE49-F238E27FC236}">
                  <a16:creationId xmlns:a16="http://schemas.microsoft.com/office/drawing/2014/main" id="{AB18AB37-28FA-E46D-9BF3-D8B35E0BC2F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85472" y="6278349"/>
              <a:ext cx="1216460" cy="310102"/>
            </a:xfrm>
            <a:prstGeom prst="rect">
              <a:avLst/>
            </a:prstGeom>
          </p:spPr>
        </p:pic>
        <p:pic>
          <p:nvPicPr>
            <p:cNvPr id="34" name="Graphic 22">
              <a:extLst>
                <a:ext uri="{FF2B5EF4-FFF2-40B4-BE49-F238E27FC236}">
                  <a16:creationId xmlns:a16="http://schemas.microsoft.com/office/drawing/2014/main" id="{92F918E8-CC28-716E-ABE9-D4ADF37211F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13821" y="6319158"/>
              <a:ext cx="1017390" cy="298095"/>
            </a:xfrm>
            <a:prstGeom prst="rect">
              <a:avLst/>
            </a:prstGeom>
          </p:spPr>
        </p:pic>
        <p:pic>
          <p:nvPicPr>
            <p:cNvPr id="35" name="Picture 34" descr="Text&#10;&#10;Description automatically generated">
              <a:extLst>
                <a:ext uri="{FF2B5EF4-FFF2-40B4-BE49-F238E27FC236}">
                  <a16:creationId xmlns:a16="http://schemas.microsoft.com/office/drawing/2014/main" id="{90A94B51-6909-B972-A848-E6CA29B576E5}"/>
                </a:ext>
              </a:extLst>
            </p:cNvPr>
            <p:cNvPicPr>
              <a:picLocks noChangeAspect="1"/>
            </p:cNvPicPr>
            <p:nvPr/>
          </p:nvPicPr>
          <p:blipFill>
            <a:blip r:embed="rId17"/>
            <a:stretch>
              <a:fillRect/>
            </a:stretch>
          </p:blipFill>
          <p:spPr>
            <a:xfrm>
              <a:off x="10512445" y="6278349"/>
              <a:ext cx="773477" cy="359282"/>
            </a:xfrm>
            <a:prstGeom prst="rect">
              <a:avLst/>
            </a:prstGeom>
          </p:spPr>
        </p:pic>
      </p:grpSp>
    </p:spTree>
    <p:extLst>
      <p:ext uri="{BB962C8B-B14F-4D97-AF65-F5344CB8AC3E}">
        <p14:creationId xmlns:p14="http://schemas.microsoft.com/office/powerpoint/2010/main" val="408248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accessory, umbrella, laser&#10;&#10;Description automatically generated">
            <a:extLst>
              <a:ext uri="{FF2B5EF4-FFF2-40B4-BE49-F238E27FC236}">
                <a16:creationId xmlns:a16="http://schemas.microsoft.com/office/drawing/2014/main" id="{5DF04C3C-B2D8-4B5E-88D1-7DEA4941D6A2}"/>
              </a:ext>
            </a:extLst>
          </p:cNvPr>
          <p:cNvPicPr>
            <a:picLocks noChangeAspect="1"/>
          </p:cNvPicPr>
          <p:nvPr/>
        </p:nvPicPr>
        <p:blipFill>
          <a:blip r:embed="rId3"/>
          <a:stretch>
            <a:fillRect/>
          </a:stretch>
        </p:blipFill>
        <p:spPr>
          <a:xfrm>
            <a:off x="0" y="0"/>
            <a:ext cx="12192000" cy="6858000"/>
          </a:xfrm>
          <a:prstGeom prst="rect">
            <a:avLst/>
          </a:prstGeom>
        </p:spPr>
      </p:pic>
      <p:sp>
        <p:nvSpPr>
          <p:cNvPr id="19" name="Rectangle 25">
            <a:extLst>
              <a:ext uri="{FF2B5EF4-FFF2-40B4-BE49-F238E27FC236}">
                <a16:creationId xmlns:a16="http://schemas.microsoft.com/office/drawing/2014/main" id="{13C69520-4464-4BAE-BE85-27755D2233C5}"/>
              </a:ext>
            </a:extLst>
          </p:cNvPr>
          <p:cNvSpPr/>
          <p:nvPr/>
        </p:nvSpPr>
        <p:spPr>
          <a:xfrm>
            <a:off x="-116113" y="-101600"/>
            <a:ext cx="6235426"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9">
            <a:extLst>
              <a:ext uri="{FF2B5EF4-FFF2-40B4-BE49-F238E27FC236}">
                <a16:creationId xmlns:a16="http://schemas.microsoft.com/office/drawing/2014/main" id="{FA975FA5-9E4F-40FE-8193-56AD1124DF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26482">
            <a:off x="5902257" y="-507"/>
            <a:ext cx="157749" cy="7046136"/>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6"/>
          <a:stretch>
            <a:fillRect/>
          </a:stretch>
        </p:blipFill>
        <p:spPr>
          <a:xfrm>
            <a:off x="10950224" y="6040589"/>
            <a:ext cx="640258" cy="554890"/>
          </a:xfrm>
          <a:prstGeom prst="rect">
            <a:avLst/>
          </a:prstGeom>
        </p:spPr>
      </p:pic>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10</a:t>
            </a:fld>
            <a:endParaRPr lang="en-FR"/>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GB" sz="2800" b="1">
                <a:solidFill>
                  <a:srgbClr val="FFCC66"/>
                </a:solidFill>
                <a:latin typeface="Zona Pro" panose="02010503040002020004" pitchFamily="50" charset="0"/>
              </a:rPr>
              <a:t>M</a:t>
            </a:r>
            <a:r>
              <a:rPr lang="en-AU" sz="2800" b="1">
                <a:solidFill>
                  <a:srgbClr val="FFCC66"/>
                </a:solidFill>
                <a:latin typeface="Zona Pro" panose="02010503040002020004" pitchFamily="50" charset="0"/>
              </a:rPr>
              <a:t>ore Discussion</a:t>
            </a:r>
            <a:endParaRPr lang="en-AU" sz="2800" b="1" dirty="0">
              <a:solidFill>
                <a:srgbClr val="FFCC66"/>
              </a:solidFill>
              <a:latin typeface="Zona Pro" panose="02010503040002020004" pitchFamily="50" charset="0"/>
            </a:endParaRPr>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10</a:t>
            </a:fld>
            <a:endParaRPr lang="en-FR" sz="2400">
              <a:solidFill>
                <a:schemeClr val="bg1"/>
              </a:solidFill>
            </a:endParaRPr>
          </a:p>
        </p:txBody>
      </p:sp>
      <p:sp>
        <p:nvSpPr>
          <p:cNvPr id="16" name="TextBox 15">
            <a:extLst>
              <a:ext uri="{FF2B5EF4-FFF2-40B4-BE49-F238E27FC236}">
                <a16:creationId xmlns:a16="http://schemas.microsoft.com/office/drawing/2014/main" id="{CE2F17EC-E802-4396-9AFC-9AC0958151C6}"/>
              </a:ext>
            </a:extLst>
          </p:cNvPr>
          <p:cNvSpPr txBox="1"/>
          <p:nvPr/>
        </p:nvSpPr>
        <p:spPr>
          <a:xfrm>
            <a:off x="628816" y="1596298"/>
            <a:ext cx="4409142" cy="2431435"/>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What </a:t>
            </a:r>
            <a:r>
              <a:rPr lang="en-GB" sz="1900" b="1">
                <a:solidFill>
                  <a:srgbClr val="FFCC66"/>
                </a:solidFill>
                <a:latin typeface="Poppins" panose="00000500000000000000" pitchFamily="2" charset="0"/>
                <a:cs typeface="Poppins" panose="00000500000000000000" pitchFamily="2" charset="0"/>
              </a:rPr>
              <a:t>roles do we</a:t>
            </a:r>
            <a:r>
              <a:rPr lang="en-GB" sz="1900" b="1">
                <a:solidFill>
                  <a:schemeClr val="bg1"/>
                </a:solidFill>
                <a:latin typeface="Poppins" panose="00000500000000000000" pitchFamily="2" charset="0"/>
                <a:cs typeface="Poppins" panose="00000500000000000000" pitchFamily="2" charset="0"/>
              </a:rPr>
              <a:t> </a:t>
            </a:r>
            <a:r>
              <a:rPr lang="en-GB" sz="1900" b="1">
                <a:solidFill>
                  <a:srgbClr val="FFCC66"/>
                </a:solidFill>
                <a:latin typeface="Poppins" panose="00000500000000000000" pitchFamily="2" charset="0"/>
                <a:cs typeface="Poppins" panose="00000500000000000000" pitchFamily="2" charset="0"/>
              </a:rPr>
              <a:t>play</a:t>
            </a:r>
            <a:r>
              <a:rPr lang="en-GB" sz="1900" b="1">
                <a:solidFill>
                  <a:schemeClr val="bg1"/>
                </a:solidFill>
                <a:latin typeface="Poppins" panose="00000500000000000000" pitchFamily="2" charset="0"/>
                <a:cs typeface="Poppins" panose="00000500000000000000" pitchFamily="2" charset="0"/>
              </a:rPr>
              <a:t> </a:t>
            </a:r>
            <a:r>
              <a:rPr lang="en-GB" sz="1900">
                <a:solidFill>
                  <a:schemeClr val="bg1"/>
                </a:solidFill>
                <a:latin typeface="Poppins" panose="00000500000000000000" pitchFamily="2" charset="0"/>
                <a:cs typeface="Poppins" panose="00000500000000000000" pitchFamily="2" charset="0"/>
              </a:rPr>
              <a:t>in any bullying scenario?</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Let’s discuss/role play what </a:t>
            </a:r>
            <a:r>
              <a:rPr lang="en-GB" sz="1900" b="1">
                <a:solidFill>
                  <a:srgbClr val="FFCC66"/>
                </a:solidFill>
                <a:latin typeface="Poppins" panose="00000500000000000000" pitchFamily="2" charset="0"/>
                <a:cs typeface="Poppins" panose="00000500000000000000" pitchFamily="2" charset="0"/>
              </a:rPr>
              <a:t>you</a:t>
            </a:r>
            <a:r>
              <a:rPr lang="en-GB" sz="1900">
                <a:solidFill>
                  <a:schemeClr val="bg1"/>
                </a:solidFill>
                <a:latin typeface="Poppins" panose="00000500000000000000" pitchFamily="2" charset="0"/>
                <a:cs typeface="Poppins" panose="00000500000000000000" pitchFamily="2" charset="0"/>
              </a:rPr>
              <a:t> could do if you witnessed bullying.</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Learning about this will help you manage </a:t>
            </a:r>
            <a:r>
              <a:rPr lang="en-GB" sz="1900" b="1">
                <a:solidFill>
                  <a:srgbClr val="FFCC66"/>
                </a:solidFill>
                <a:latin typeface="Poppins" panose="00000500000000000000" pitchFamily="2" charset="0"/>
                <a:cs typeface="Poppins" panose="00000500000000000000" pitchFamily="2" charset="0"/>
              </a:rPr>
              <a:t>real </a:t>
            </a:r>
            <a:r>
              <a:rPr lang="en-GB" sz="1900">
                <a:solidFill>
                  <a:schemeClr val="bg1"/>
                </a:solidFill>
                <a:latin typeface="Poppins" panose="00000500000000000000" pitchFamily="2" charset="0"/>
                <a:cs typeface="Poppins" panose="00000500000000000000" pitchFamily="2" charset="0"/>
              </a:rPr>
              <a:t>scenarios.</a:t>
            </a:r>
          </a:p>
        </p:txBody>
      </p:sp>
      <p:cxnSp>
        <p:nvCxnSpPr>
          <p:cNvPr id="21" name="Straight Connector 20">
            <a:extLst>
              <a:ext uri="{FF2B5EF4-FFF2-40B4-BE49-F238E27FC236}">
                <a16:creationId xmlns:a16="http://schemas.microsoft.com/office/drawing/2014/main" id="{FD0510FE-7703-4D04-A133-548A3F4D5449}"/>
              </a:ext>
            </a:extLst>
          </p:cNvPr>
          <p:cNvCxnSpPr>
            <a:cxnSpLocks/>
          </p:cNvCxnSpPr>
          <p:nvPr/>
        </p:nvCxnSpPr>
        <p:spPr>
          <a:xfrm>
            <a:off x="736600" y="1204569"/>
            <a:ext cx="440914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with medium confidence">
            <a:extLst>
              <a:ext uri="{FF2B5EF4-FFF2-40B4-BE49-F238E27FC236}">
                <a16:creationId xmlns:a16="http://schemas.microsoft.com/office/drawing/2014/main" id="{6317F3EE-F39C-B8D2-E58C-35F956CFAD1D}"/>
              </a:ext>
            </a:extLst>
          </p:cNvPr>
          <p:cNvPicPr>
            <a:picLocks noChangeAspect="1"/>
          </p:cNvPicPr>
          <p:nvPr/>
        </p:nvPicPr>
        <p:blipFill>
          <a:blip r:embed="rId7"/>
          <a:stretch>
            <a:fillRect/>
          </a:stretch>
        </p:blipFill>
        <p:spPr>
          <a:xfrm>
            <a:off x="10401292" y="213517"/>
            <a:ext cx="1450596" cy="401047"/>
          </a:xfrm>
          <a:prstGeom prst="rect">
            <a:avLst/>
          </a:prstGeom>
        </p:spPr>
      </p:pic>
      <p:pic>
        <p:nvPicPr>
          <p:cNvPr id="2" name="Picture 1" descr="A picture containing application&#10;&#10;Description automatically generated">
            <a:extLst>
              <a:ext uri="{FF2B5EF4-FFF2-40B4-BE49-F238E27FC236}">
                <a16:creationId xmlns:a16="http://schemas.microsoft.com/office/drawing/2014/main" id="{1BBBA7CF-DAA0-3914-02A1-0523386B1726}"/>
              </a:ext>
            </a:extLst>
          </p:cNvPr>
          <p:cNvPicPr>
            <a:picLocks noChangeAspect="1"/>
          </p:cNvPicPr>
          <p:nvPr/>
        </p:nvPicPr>
        <p:blipFill>
          <a:blip r:embed="rId8"/>
          <a:stretch>
            <a:fillRect/>
          </a:stretch>
        </p:blipFill>
        <p:spPr>
          <a:xfrm>
            <a:off x="6444116" y="982382"/>
            <a:ext cx="5434139" cy="4399383"/>
          </a:xfrm>
          <a:prstGeom prst="rect">
            <a:avLst/>
          </a:prstGeom>
        </p:spPr>
      </p:pic>
    </p:spTree>
    <p:extLst>
      <p:ext uri="{BB962C8B-B14F-4D97-AF65-F5344CB8AC3E}">
        <p14:creationId xmlns:p14="http://schemas.microsoft.com/office/powerpoint/2010/main" val="1785579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19974"/>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11</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To summarise, bullying is…</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11</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005863" cy="4478149"/>
          </a:xfrm>
          <a:prstGeom prst="rect">
            <a:avLst/>
          </a:prstGeom>
          <a:noFill/>
        </p:spPr>
        <p:txBody>
          <a:bodyPr wrap="square" rtlCol="0">
            <a:spAutoFit/>
          </a:bodyPr>
          <a:lstStyle/>
          <a:p>
            <a:r>
              <a:rPr lang="en-GB" sz="1900" b="1" dirty="0">
                <a:solidFill>
                  <a:srgbClr val="FFCC66"/>
                </a:solidFill>
                <a:latin typeface="Poppins" panose="00000500000000000000" pitchFamily="2" charset="0"/>
                <a:cs typeface="Poppins" panose="00000500000000000000" pitchFamily="2" charset="0"/>
              </a:rPr>
              <a:t>•</a:t>
            </a:r>
            <a:r>
              <a:rPr lang="en-GB" sz="1900" dirty="0">
                <a:solidFill>
                  <a:schemeClr val="bg1"/>
                </a:solidFill>
                <a:latin typeface="Poppins" panose="00000500000000000000" pitchFamily="2" charset="0"/>
                <a:cs typeface="Poppins" panose="00000500000000000000" pitchFamily="2" charset="0"/>
              </a:rPr>
              <a:t> Typically repeated. </a:t>
            </a:r>
          </a:p>
          <a:p>
            <a:br>
              <a:rPr lang="en-GB" sz="1900" dirty="0">
                <a:solidFill>
                  <a:schemeClr val="bg1"/>
                </a:solidFill>
                <a:latin typeface="Poppins" panose="00000500000000000000" pitchFamily="2" charset="0"/>
                <a:cs typeface="Poppins" panose="00000500000000000000" pitchFamily="2" charset="0"/>
              </a:rPr>
            </a:br>
            <a:r>
              <a:rPr lang="en-GB" sz="1900" b="1" dirty="0">
                <a:solidFill>
                  <a:srgbClr val="FFCC66"/>
                </a:solidFill>
                <a:latin typeface="Poppins" panose="00000500000000000000" pitchFamily="2" charset="0"/>
                <a:cs typeface="Poppins" panose="00000500000000000000" pitchFamily="2" charset="0"/>
              </a:rPr>
              <a:t>•</a:t>
            </a:r>
            <a:r>
              <a:rPr lang="en-GB" sz="1900" dirty="0">
                <a:solidFill>
                  <a:schemeClr val="bg1"/>
                </a:solidFill>
                <a:latin typeface="Poppins" panose="00000500000000000000" pitchFamily="2" charset="0"/>
                <a:cs typeface="Poppins" panose="00000500000000000000" pitchFamily="2" charset="0"/>
              </a:rPr>
              <a:t> Deliberately harmful. </a:t>
            </a:r>
          </a:p>
          <a:p>
            <a:br>
              <a:rPr lang="en-GB" sz="1900" dirty="0">
                <a:solidFill>
                  <a:schemeClr val="bg1"/>
                </a:solidFill>
                <a:latin typeface="Poppins" panose="00000500000000000000" pitchFamily="2" charset="0"/>
                <a:cs typeface="Poppins" panose="00000500000000000000" pitchFamily="2" charset="0"/>
              </a:rPr>
            </a:br>
            <a:r>
              <a:rPr lang="en-GB" sz="1900" b="1" dirty="0">
                <a:solidFill>
                  <a:srgbClr val="FFCC66"/>
                </a:solidFill>
                <a:latin typeface="Poppins" panose="00000500000000000000" pitchFamily="2" charset="0"/>
                <a:cs typeface="Poppins" panose="00000500000000000000" pitchFamily="2" charset="0"/>
              </a:rPr>
              <a:t>•</a:t>
            </a:r>
            <a:r>
              <a:rPr lang="en-GB" sz="1900" dirty="0">
                <a:solidFill>
                  <a:schemeClr val="bg1"/>
                </a:solidFill>
                <a:latin typeface="Poppins" panose="00000500000000000000" pitchFamily="2" charset="0"/>
                <a:cs typeface="Poppins" panose="00000500000000000000" pitchFamily="2" charset="0"/>
              </a:rPr>
              <a:t> Involves the systematic abuse of power. </a:t>
            </a:r>
          </a:p>
          <a:p>
            <a:br>
              <a:rPr lang="en-GB" sz="1900" dirty="0">
                <a:solidFill>
                  <a:schemeClr val="bg1"/>
                </a:solidFill>
                <a:latin typeface="Poppins" panose="00000500000000000000" pitchFamily="2" charset="0"/>
                <a:cs typeface="Poppins" panose="00000500000000000000" pitchFamily="2" charset="0"/>
              </a:rPr>
            </a:br>
            <a:r>
              <a:rPr lang="en-GB" sz="1900" dirty="0">
                <a:solidFill>
                  <a:schemeClr val="bg1"/>
                </a:solidFill>
                <a:latin typeface="Poppins" panose="00000500000000000000" pitchFamily="2" charset="0"/>
                <a:cs typeface="Poppins" panose="00000500000000000000" pitchFamily="2" charset="0"/>
              </a:rPr>
              <a:t>Types of bullying include:</a:t>
            </a:r>
          </a:p>
          <a:p>
            <a:endParaRPr lang="en-GB" sz="1900" dirty="0">
              <a:solidFill>
                <a:srgbClr val="FFCC66"/>
              </a:solidFill>
              <a:latin typeface="Poppins" panose="00000500000000000000" pitchFamily="2" charset="0"/>
              <a:cs typeface="Poppins" panose="00000500000000000000" pitchFamily="2" charset="0"/>
            </a:endParaRPr>
          </a:p>
          <a:p>
            <a:pPr>
              <a:lnSpc>
                <a:spcPct val="150000"/>
              </a:lnSpc>
            </a:pPr>
            <a:r>
              <a:rPr lang="en-GB" sz="1900" dirty="0">
                <a:solidFill>
                  <a:srgbClr val="FFCC66"/>
                </a:solidFill>
                <a:latin typeface="Poppins" panose="00000500000000000000" pitchFamily="2" charset="0"/>
                <a:cs typeface="Poppins" panose="00000500000000000000" pitchFamily="2" charset="0"/>
              </a:rPr>
              <a:t>   </a:t>
            </a:r>
            <a:r>
              <a:rPr lang="en-GB" sz="1900" b="1" dirty="0">
                <a:solidFill>
                  <a:srgbClr val="FFCC66"/>
                </a:solidFill>
                <a:latin typeface="Poppins" panose="00000500000000000000" pitchFamily="2" charset="0"/>
                <a:cs typeface="Poppins" panose="00000500000000000000" pitchFamily="2" charset="0"/>
              </a:rPr>
              <a:t>•</a:t>
            </a:r>
            <a:r>
              <a:rPr lang="en-GB" sz="1900" b="1" dirty="0">
                <a:solidFill>
                  <a:schemeClr val="bg1"/>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Physical</a:t>
            </a:r>
          </a:p>
          <a:p>
            <a:pPr>
              <a:lnSpc>
                <a:spcPct val="150000"/>
              </a:lnSpc>
            </a:pPr>
            <a:r>
              <a:rPr lang="en-GB" sz="1900" dirty="0">
                <a:solidFill>
                  <a:srgbClr val="FFCC66"/>
                </a:solidFill>
                <a:latin typeface="Poppins" panose="00000500000000000000" pitchFamily="2" charset="0"/>
                <a:cs typeface="Poppins" panose="00000500000000000000" pitchFamily="2" charset="0"/>
              </a:rPr>
              <a:t>   </a:t>
            </a:r>
            <a:r>
              <a:rPr lang="en-GB" sz="1900" b="1" dirty="0">
                <a:solidFill>
                  <a:srgbClr val="FFCC66"/>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Verbal</a:t>
            </a:r>
          </a:p>
          <a:p>
            <a:pPr>
              <a:lnSpc>
                <a:spcPct val="150000"/>
              </a:lnSpc>
            </a:pPr>
            <a:r>
              <a:rPr lang="en-GB" sz="1900" dirty="0">
                <a:solidFill>
                  <a:srgbClr val="FFCC66"/>
                </a:solidFill>
                <a:latin typeface="Poppins" panose="00000500000000000000" pitchFamily="2" charset="0"/>
                <a:cs typeface="Poppins" panose="00000500000000000000" pitchFamily="2" charset="0"/>
              </a:rPr>
              <a:t>  </a:t>
            </a:r>
            <a:r>
              <a:rPr lang="en-GB" sz="1900" b="1" dirty="0">
                <a:solidFill>
                  <a:srgbClr val="FFCC66"/>
                </a:solidFill>
                <a:latin typeface="Poppins" panose="00000500000000000000" pitchFamily="2" charset="0"/>
                <a:cs typeface="Poppins" panose="00000500000000000000" pitchFamily="2" charset="0"/>
              </a:rPr>
              <a:t> • </a:t>
            </a:r>
            <a:r>
              <a:rPr lang="en-GB" sz="1900" dirty="0">
                <a:solidFill>
                  <a:schemeClr val="bg1"/>
                </a:solidFill>
                <a:latin typeface="Poppins" panose="00000500000000000000" pitchFamily="2" charset="0"/>
                <a:cs typeface="Poppins" panose="00000500000000000000" pitchFamily="2" charset="0"/>
              </a:rPr>
              <a:t>Social</a:t>
            </a:r>
          </a:p>
          <a:p>
            <a:pPr>
              <a:lnSpc>
                <a:spcPct val="150000"/>
              </a:lnSpc>
            </a:pPr>
            <a:r>
              <a:rPr lang="en-GB" sz="1900" dirty="0">
                <a:solidFill>
                  <a:srgbClr val="FFCC66"/>
                </a:solidFill>
                <a:latin typeface="Poppins" panose="00000500000000000000" pitchFamily="2" charset="0"/>
                <a:cs typeface="Poppins" panose="00000500000000000000" pitchFamily="2" charset="0"/>
              </a:rPr>
              <a:t>   </a:t>
            </a:r>
            <a:r>
              <a:rPr lang="en-GB" sz="1900" b="1" dirty="0">
                <a:solidFill>
                  <a:srgbClr val="FFCC66"/>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Cyber</a:t>
            </a:r>
          </a:p>
          <a:p>
            <a:endParaRPr lang="en-GB" sz="1900" dirty="0">
              <a:solidFill>
                <a:schemeClr val="bg1"/>
              </a:solidFill>
              <a:latin typeface="Poppins" panose="00000500000000000000" pitchFamily="2" charset="0"/>
              <a:cs typeface="Poppins" panose="00000500000000000000" pitchFamily="2" charset="0"/>
            </a:endParaRPr>
          </a:p>
        </p:txBody>
      </p:sp>
      <p:pic>
        <p:nvPicPr>
          <p:cNvPr id="21" name="Picture 20" descr="Icon&#10;&#10;Description automatically generated with medium confidence">
            <a:extLst>
              <a:ext uri="{FF2B5EF4-FFF2-40B4-BE49-F238E27FC236}">
                <a16:creationId xmlns:a16="http://schemas.microsoft.com/office/drawing/2014/main" id="{E0C09958-C5BF-9657-DD1C-6CEA0670F65C}"/>
              </a:ext>
            </a:extLst>
          </p:cNvPr>
          <p:cNvPicPr>
            <a:picLocks noChangeAspect="1"/>
          </p:cNvPicPr>
          <p:nvPr/>
        </p:nvPicPr>
        <p:blipFill>
          <a:blip r:embed="rId7"/>
          <a:stretch>
            <a:fillRect/>
          </a:stretch>
        </p:blipFill>
        <p:spPr>
          <a:xfrm>
            <a:off x="10401292" y="213517"/>
            <a:ext cx="1450596" cy="401047"/>
          </a:xfrm>
          <a:prstGeom prst="rect">
            <a:avLst/>
          </a:prstGeom>
        </p:spPr>
      </p:pic>
      <p:pic>
        <p:nvPicPr>
          <p:cNvPr id="3" name="Graphic 2">
            <a:extLst>
              <a:ext uri="{FF2B5EF4-FFF2-40B4-BE49-F238E27FC236}">
                <a16:creationId xmlns:a16="http://schemas.microsoft.com/office/drawing/2014/main" id="{6C8A8B1B-E3E8-AFB6-211D-F420CCB959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1707" y="4925869"/>
            <a:ext cx="2743200" cy="478812"/>
          </a:xfrm>
          <a:prstGeom prst="rect">
            <a:avLst/>
          </a:prstGeom>
        </p:spPr>
      </p:pic>
      <p:pic>
        <p:nvPicPr>
          <p:cNvPr id="7" name="Graphic 6">
            <a:extLst>
              <a:ext uri="{FF2B5EF4-FFF2-40B4-BE49-F238E27FC236}">
                <a16:creationId xmlns:a16="http://schemas.microsoft.com/office/drawing/2014/main" id="{5CF697D0-401A-3078-EFAA-C1C85AA09D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24849" y="1615875"/>
            <a:ext cx="2082551" cy="3628687"/>
          </a:xfrm>
          <a:prstGeom prst="rect">
            <a:avLst/>
          </a:prstGeom>
        </p:spPr>
      </p:pic>
    </p:spTree>
    <p:extLst>
      <p:ext uri="{BB962C8B-B14F-4D97-AF65-F5344CB8AC3E}">
        <p14:creationId xmlns:p14="http://schemas.microsoft.com/office/powerpoint/2010/main" val="2641599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19974"/>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12</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25668" y="6125112"/>
            <a:ext cx="719484"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12</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E0C09958-C5BF-9657-DD1C-6CEA0670F65C}"/>
              </a:ext>
            </a:extLst>
          </p:cNvPr>
          <p:cNvPicPr>
            <a:picLocks noChangeAspect="1"/>
          </p:cNvPicPr>
          <p:nvPr/>
        </p:nvPicPr>
        <p:blipFill>
          <a:blip r:embed="rId7"/>
          <a:stretch>
            <a:fillRect/>
          </a:stretch>
        </p:blipFill>
        <p:spPr>
          <a:xfrm>
            <a:off x="10401292" y="213517"/>
            <a:ext cx="1450596" cy="401047"/>
          </a:xfrm>
          <a:prstGeom prst="rect">
            <a:avLst/>
          </a:prstGeom>
        </p:spPr>
      </p:pic>
      <p:cxnSp>
        <p:nvCxnSpPr>
          <p:cNvPr id="3" name="Straight Connector 2">
            <a:extLst>
              <a:ext uri="{FF2B5EF4-FFF2-40B4-BE49-F238E27FC236}">
                <a16:creationId xmlns:a16="http://schemas.microsoft.com/office/drawing/2014/main" id="{0F981452-2A96-A637-1128-F4C0F85DBCEB}"/>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2EFC2CA-0424-96CD-E3AE-3D210E372088}"/>
              </a:ext>
            </a:extLst>
          </p:cNvPr>
          <p:cNvSpPr txBox="1"/>
          <p:nvPr/>
        </p:nvSpPr>
        <p:spPr>
          <a:xfrm>
            <a:off x="628815" y="1596298"/>
            <a:ext cx="5081703" cy="969496"/>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Next, we will explore more </a:t>
            </a:r>
            <a:r>
              <a:rPr lang="en-GB" sz="1900" b="1" dirty="0">
                <a:solidFill>
                  <a:srgbClr val="FFCC66"/>
                </a:solidFill>
                <a:latin typeface="Poppins" panose="00000500000000000000" pitchFamily="2" charset="0"/>
                <a:cs typeface="Poppins" panose="00000500000000000000" pitchFamily="2" charset="0"/>
              </a:rPr>
              <a:t>class activities </a:t>
            </a:r>
            <a:r>
              <a:rPr lang="en-GB" sz="1900" dirty="0">
                <a:solidFill>
                  <a:schemeClr val="bg1"/>
                </a:solidFill>
                <a:latin typeface="Poppins" panose="00000500000000000000" pitchFamily="2" charset="0"/>
                <a:cs typeface="Poppins" panose="00000500000000000000" pitchFamily="2" charset="0"/>
              </a:rPr>
              <a:t>relating to friendships. </a:t>
            </a:r>
          </a:p>
          <a:p>
            <a:endParaRPr lang="en-GB" sz="1900" dirty="0">
              <a:solidFill>
                <a:schemeClr val="bg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42383086-A58A-2E4E-3FFD-2615C5B51688}"/>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Part 5 </a:t>
            </a:r>
            <a:r>
              <a:rPr lang="en-AU" sz="2800" b="1" dirty="0">
                <a:solidFill>
                  <a:srgbClr val="FFCC66"/>
                </a:solidFill>
                <a:latin typeface="Zona Pro" panose="02010503040002020004" pitchFamily="50" charset="0"/>
              </a:rPr>
              <a:t>- Activities</a:t>
            </a:r>
          </a:p>
        </p:txBody>
      </p:sp>
      <p:pic>
        <p:nvPicPr>
          <p:cNvPr id="9" name="Graphic 8">
            <a:extLst>
              <a:ext uri="{FF2B5EF4-FFF2-40B4-BE49-F238E27FC236}">
                <a16:creationId xmlns:a16="http://schemas.microsoft.com/office/drawing/2014/main" id="{58C465B5-C2CA-4D4C-7F43-583484CFDD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8918" y="4765750"/>
            <a:ext cx="3370480" cy="478812"/>
          </a:xfrm>
          <a:prstGeom prst="rect">
            <a:avLst/>
          </a:prstGeom>
        </p:spPr>
      </p:pic>
      <p:pic>
        <p:nvPicPr>
          <p:cNvPr id="10" name="Graphic 9">
            <a:extLst>
              <a:ext uri="{FF2B5EF4-FFF2-40B4-BE49-F238E27FC236}">
                <a16:creationId xmlns:a16="http://schemas.microsoft.com/office/drawing/2014/main" id="{CC63D5DA-613B-4528-1B81-FEC9621D7F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69212" y="2003226"/>
            <a:ext cx="3550186" cy="2896595"/>
          </a:xfrm>
          <a:prstGeom prst="rect">
            <a:avLst/>
          </a:prstGeom>
        </p:spPr>
      </p:pic>
    </p:spTree>
    <p:extLst>
      <p:ext uri="{BB962C8B-B14F-4D97-AF65-F5344CB8AC3E}">
        <p14:creationId xmlns:p14="http://schemas.microsoft.com/office/powerpoint/2010/main" val="576816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Activity </a:t>
            </a:r>
            <a:r>
              <a:rPr lang="en-AU" sz="2800" b="1">
                <a:solidFill>
                  <a:srgbClr val="FFCC66"/>
                </a:solidFill>
                <a:latin typeface="Zona Pro" panose="02010503040002020004" pitchFamily="50" charset="0"/>
              </a:rPr>
              <a:t>– Friendship Sayings</a:t>
            </a:r>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005863" cy="4185761"/>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Let’s find a variety of common friendship </a:t>
            </a:r>
            <a:r>
              <a:rPr lang="en-GB" sz="1900" b="1" dirty="0">
                <a:solidFill>
                  <a:srgbClr val="FFCC66"/>
                </a:solidFill>
                <a:latin typeface="Poppins" panose="00000500000000000000" pitchFamily="2" charset="0"/>
                <a:cs typeface="Poppins" panose="00000500000000000000" pitchFamily="2" charset="0"/>
              </a:rPr>
              <a:t>quotes</a:t>
            </a:r>
            <a:r>
              <a:rPr lang="en-GB" sz="1900" dirty="0">
                <a:solidFill>
                  <a:schemeClr val="bg1"/>
                </a:solidFill>
                <a:latin typeface="Poppins" panose="00000500000000000000" pitchFamily="2" charset="0"/>
                <a:cs typeface="Poppins" panose="00000500000000000000" pitchFamily="2" charset="0"/>
              </a:rPr>
              <a:t> and discuss their </a:t>
            </a:r>
            <a:r>
              <a:rPr lang="en-GB" sz="1900" b="1" dirty="0">
                <a:solidFill>
                  <a:srgbClr val="FFCC66"/>
                </a:solidFill>
                <a:latin typeface="Poppins" panose="00000500000000000000" pitchFamily="2" charset="0"/>
                <a:cs typeface="Poppins" panose="00000500000000000000" pitchFamily="2" charset="0"/>
              </a:rPr>
              <a:t>meaning</a:t>
            </a:r>
            <a:r>
              <a:rPr lang="en-GB" sz="1900" dirty="0">
                <a:solidFill>
                  <a:schemeClr val="bg1"/>
                </a:solidFill>
                <a:latin typeface="Poppins" panose="00000500000000000000" pitchFamily="2" charset="0"/>
                <a:cs typeface="Poppins" panose="00000500000000000000" pitchFamily="2" charset="0"/>
              </a:rPr>
              <a:t>.</a:t>
            </a:r>
          </a:p>
          <a:p>
            <a:br>
              <a:rPr lang="en-GB" sz="1900" dirty="0">
                <a:solidFill>
                  <a:schemeClr val="bg1"/>
                </a:solidFill>
                <a:latin typeface="Poppins" panose="00000500000000000000" pitchFamily="2" charset="0"/>
                <a:cs typeface="Poppins" panose="00000500000000000000" pitchFamily="2" charset="0"/>
              </a:rPr>
            </a:br>
            <a:r>
              <a:rPr lang="en-GB" sz="1900" dirty="0">
                <a:solidFill>
                  <a:srgbClr val="FFCC66"/>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 Walking with a friend in the dark is better than </a:t>
            </a:r>
            <a:br>
              <a:rPr lang="en-GB" sz="1900" dirty="0">
                <a:solidFill>
                  <a:schemeClr val="bg1"/>
                </a:solidFill>
                <a:latin typeface="Poppins" panose="00000500000000000000" pitchFamily="2" charset="0"/>
                <a:cs typeface="Poppins" panose="00000500000000000000" pitchFamily="2" charset="0"/>
              </a:rPr>
            </a:br>
            <a:r>
              <a:rPr lang="en-GB" sz="1900" dirty="0">
                <a:solidFill>
                  <a:schemeClr val="bg1"/>
                </a:solidFill>
                <a:latin typeface="Poppins" panose="00000500000000000000" pitchFamily="2" charset="0"/>
                <a:cs typeface="Poppins" panose="00000500000000000000" pitchFamily="2" charset="0"/>
              </a:rPr>
              <a:t>    walking </a:t>
            </a:r>
            <a:r>
              <a:rPr lang="en-GB" sz="1900" b="1" dirty="0">
                <a:solidFill>
                  <a:srgbClr val="FFCC66"/>
                </a:solidFill>
                <a:latin typeface="Poppins" panose="00000500000000000000" pitchFamily="2" charset="0"/>
                <a:cs typeface="Poppins" panose="00000500000000000000" pitchFamily="2" charset="0"/>
              </a:rPr>
              <a:t>alone</a:t>
            </a:r>
            <a:r>
              <a:rPr lang="en-GB" sz="1900" dirty="0">
                <a:solidFill>
                  <a:schemeClr val="bg1"/>
                </a:solidFill>
                <a:latin typeface="Poppins" panose="00000500000000000000" pitchFamily="2" charset="0"/>
                <a:cs typeface="Poppins" panose="00000500000000000000" pitchFamily="2" charset="0"/>
              </a:rPr>
              <a:t> in the light. </a:t>
            </a:r>
            <a:br>
              <a:rPr lang="en-GB" sz="1900" dirty="0">
                <a:solidFill>
                  <a:schemeClr val="bg1"/>
                </a:solidFill>
                <a:latin typeface="Poppins" panose="00000500000000000000" pitchFamily="2" charset="0"/>
                <a:cs typeface="Poppins" panose="00000500000000000000" pitchFamily="2" charset="0"/>
              </a:rPr>
            </a:br>
            <a:endParaRPr lang="en-GB" sz="1900" dirty="0">
              <a:solidFill>
                <a:schemeClr val="bg1"/>
              </a:solidFill>
              <a:latin typeface="Poppins" panose="00000500000000000000" pitchFamily="2" charset="0"/>
              <a:cs typeface="Poppins" panose="00000500000000000000" pitchFamily="2" charset="0"/>
            </a:endParaRPr>
          </a:p>
          <a:p>
            <a:r>
              <a:rPr lang="en-GB" sz="1900" dirty="0">
                <a:solidFill>
                  <a:srgbClr val="FFCC66"/>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 A best friend is like a </a:t>
            </a:r>
            <a:r>
              <a:rPr lang="en-GB" sz="1900" b="1" dirty="0">
                <a:solidFill>
                  <a:srgbClr val="FFCC66"/>
                </a:solidFill>
                <a:latin typeface="Poppins" panose="00000500000000000000" pitchFamily="2" charset="0"/>
                <a:cs typeface="Poppins" panose="00000500000000000000" pitchFamily="2" charset="0"/>
              </a:rPr>
              <a:t>four leaf clover</a:t>
            </a:r>
            <a:r>
              <a:rPr lang="en-GB" sz="1900" dirty="0">
                <a:solidFill>
                  <a:schemeClr val="bg1"/>
                </a:solidFill>
                <a:latin typeface="Poppins" panose="00000500000000000000" pitchFamily="2" charset="0"/>
                <a:cs typeface="Poppins" panose="00000500000000000000" pitchFamily="2" charset="0"/>
              </a:rPr>
              <a:t>; hard to </a:t>
            </a:r>
            <a:br>
              <a:rPr lang="en-GB" sz="1900" dirty="0">
                <a:solidFill>
                  <a:schemeClr val="bg1"/>
                </a:solidFill>
                <a:latin typeface="Poppins" panose="00000500000000000000" pitchFamily="2" charset="0"/>
                <a:cs typeface="Poppins" panose="00000500000000000000" pitchFamily="2" charset="0"/>
              </a:rPr>
            </a:br>
            <a:r>
              <a:rPr lang="en-GB" sz="1900" dirty="0">
                <a:solidFill>
                  <a:schemeClr val="bg1"/>
                </a:solidFill>
                <a:latin typeface="Poppins" panose="00000500000000000000" pitchFamily="2" charset="0"/>
                <a:cs typeface="Poppins" panose="00000500000000000000" pitchFamily="2" charset="0"/>
              </a:rPr>
              <a:t>    find, lucky to have. </a:t>
            </a:r>
            <a:br>
              <a:rPr lang="en-GB" sz="1900" dirty="0">
                <a:solidFill>
                  <a:schemeClr val="bg1"/>
                </a:solidFill>
                <a:latin typeface="Poppins" panose="00000500000000000000" pitchFamily="2" charset="0"/>
                <a:cs typeface="Poppins" panose="00000500000000000000" pitchFamily="2" charset="0"/>
              </a:rPr>
            </a:br>
            <a:endParaRPr lang="en-GB" sz="1900" dirty="0">
              <a:solidFill>
                <a:schemeClr val="bg1"/>
              </a:solidFill>
              <a:latin typeface="Poppins" panose="00000500000000000000" pitchFamily="2" charset="0"/>
              <a:cs typeface="Poppins" panose="00000500000000000000" pitchFamily="2" charset="0"/>
            </a:endParaRPr>
          </a:p>
          <a:p>
            <a:r>
              <a:rPr lang="en-GB" sz="1900" dirty="0">
                <a:solidFill>
                  <a:srgbClr val="FFCC66"/>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 As your </a:t>
            </a:r>
            <a:r>
              <a:rPr lang="en-GB" sz="1900" b="1" dirty="0">
                <a:solidFill>
                  <a:srgbClr val="FFCC66"/>
                </a:solidFill>
                <a:latin typeface="Poppins" panose="00000500000000000000" pitchFamily="2" charset="0"/>
                <a:cs typeface="Poppins" panose="00000500000000000000" pitchFamily="2" charset="0"/>
              </a:rPr>
              <a:t>best friend </a:t>
            </a:r>
            <a:r>
              <a:rPr lang="en-GB" sz="1900" dirty="0">
                <a:solidFill>
                  <a:schemeClr val="bg1"/>
                </a:solidFill>
                <a:latin typeface="Poppins" panose="00000500000000000000" pitchFamily="2" charset="0"/>
                <a:cs typeface="Poppins" panose="00000500000000000000" pitchFamily="2" charset="0"/>
              </a:rPr>
              <a:t>I’ll always pick you up </a:t>
            </a:r>
            <a:br>
              <a:rPr lang="en-GB" sz="1900" dirty="0">
                <a:solidFill>
                  <a:schemeClr val="bg1"/>
                </a:solidFill>
                <a:latin typeface="Poppins" panose="00000500000000000000" pitchFamily="2" charset="0"/>
                <a:cs typeface="Poppins" panose="00000500000000000000" pitchFamily="2" charset="0"/>
              </a:rPr>
            </a:br>
            <a:r>
              <a:rPr lang="en-GB" sz="1900" dirty="0">
                <a:solidFill>
                  <a:schemeClr val="bg1"/>
                </a:solidFill>
                <a:latin typeface="Poppins" panose="00000500000000000000" pitchFamily="2" charset="0"/>
                <a:cs typeface="Poppins" panose="00000500000000000000" pitchFamily="2" charset="0"/>
              </a:rPr>
              <a:t>    when you fall, after I finish laughing. </a:t>
            </a:r>
            <a:br>
              <a:rPr lang="en-GB" sz="1900" dirty="0">
                <a:solidFill>
                  <a:schemeClr val="bg1"/>
                </a:solidFill>
                <a:latin typeface="Poppins" panose="00000500000000000000" pitchFamily="2" charset="0"/>
                <a:cs typeface="Poppins" panose="00000500000000000000" pitchFamily="2" charset="0"/>
              </a:rPr>
            </a:br>
            <a:endParaRPr lang="en-GB" sz="1900" dirty="0">
              <a:solidFill>
                <a:schemeClr val="bg1"/>
              </a:solidFill>
              <a:latin typeface="Poppins" panose="00000500000000000000" pitchFamily="2" charset="0"/>
              <a:cs typeface="Poppins" panose="00000500000000000000" pitchFamily="2" charset="0"/>
            </a:endParaRPr>
          </a:p>
          <a:p>
            <a:r>
              <a:rPr lang="en-GB" sz="1900" dirty="0">
                <a:solidFill>
                  <a:srgbClr val="FFCC66"/>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 Never let your best friends </a:t>
            </a:r>
            <a:r>
              <a:rPr lang="en-GB" sz="1900" b="1" dirty="0">
                <a:solidFill>
                  <a:srgbClr val="FFCC66"/>
                </a:solidFill>
                <a:latin typeface="Poppins" panose="00000500000000000000" pitchFamily="2" charset="0"/>
                <a:cs typeface="Poppins" panose="00000500000000000000" pitchFamily="2" charset="0"/>
              </a:rPr>
              <a:t>get lonely</a:t>
            </a:r>
            <a:r>
              <a:rPr lang="en-GB" sz="1900" dirty="0">
                <a:solidFill>
                  <a:schemeClr val="bg1"/>
                </a:solidFill>
                <a:latin typeface="Poppins" panose="00000500000000000000" pitchFamily="2" charset="0"/>
                <a:cs typeface="Poppins" panose="00000500000000000000" pitchFamily="2" charset="0"/>
              </a:rPr>
              <a:t>... </a:t>
            </a:r>
            <a:br>
              <a:rPr lang="en-GB" sz="1900" dirty="0">
                <a:solidFill>
                  <a:schemeClr val="bg1"/>
                </a:solidFill>
                <a:latin typeface="Poppins" panose="00000500000000000000" pitchFamily="2" charset="0"/>
                <a:cs typeface="Poppins" panose="00000500000000000000" pitchFamily="2" charset="0"/>
              </a:rPr>
            </a:br>
            <a:r>
              <a:rPr lang="en-GB" sz="1900" dirty="0">
                <a:solidFill>
                  <a:schemeClr val="bg1"/>
                </a:solidFill>
                <a:latin typeface="Poppins" panose="00000500000000000000" pitchFamily="2" charset="0"/>
                <a:cs typeface="Poppins" panose="00000500000000000000" pitchFamily="2" charset="0"/>
              </a:rPr>
              <a:t>    keep disturbing them.</a:t>
            </a:r>
          </a:p>
        </p:txBody>
      </p:sp>
      <p:pic>
        <p:nvPicPr>
          <p:cNvPr id="20" name="Graphic 19">
            <a:extLst>
              <a:ext uri="{FF2B5EF4-FFF2-40B4-BE49-F238E27FC236}">
                <a16:creationId xmlns:a16="http://schemas.microsoft.com/office/drawing/2014/main" id="{78773238-8CCA-45AB-8FE5-0933FE8372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1707" y="4925869"/>
            <a:ext cx="2743200" cy="478812"/>
          </a:xfrm>
          <a:prstGeom prst="rect">
            <a:avLst/>
          </a:prstGeom>
        </p:spPr>
      </p:pic>
      <p:pic>
        <p:nvPicPr>
          <p:cNvPr id="13" name="Graphic 12">
            <a:extLst>
              <a:ext uri="{FF2B5EF4-FFF2-40B4-BE49-F238E27FC236}">
                <a16:creationId xmlns:a16="http://schemas.microsoft.com/office/drawing/2014/main" id="{5A206097-B900-4427-A1D3-1A4B3CF855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4849" y="1615875"/>
            <a:ext cx="2082551" cy="3628687"/>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18840C34-8B46-D7E7-60DB-1BAD9480718F}"/>
              </a:ext>
            </a:extLst>
          </p:cNvPr>
          <p:cNvPicPr>
            <a:picLocks noChangeAspect="1"/>
          </p:cNvPicPr>
          <p:nvPr/>
        </p:nvPicPr>
        <p:blipFill>
          <a:blip r:embed="rId1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808873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14</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Activity - What is </a:t>
            </a:r>
            <a:r>
              <a:rPr lang="en-AU" sz="2800" b="1">
                <a:solidFill>
                  <a:srgbClr val="FFCC66"/>
                </a:solidFill>
                <a:latin typeface="Zona Pro" panose="02010503040002020004" pitchFamily="50" charset="0"/>
              </a:rPr>
              <a:t>a Friend</a:t>
            </a:r>
            <a:r>
              <a:rPr lang="en-AU" sz="2800" b="1" dirty="0">
                <a:solidFill>
                  <a:srgbClr val="FFCC66"/>
                </a:solidFill>
                <a:latin typeface="Zona Pro" panose="02010503040002020004" pitchFamily="50" charset="0"/>
              </a:rPr>
              <a:t>?</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51390" y="6125112"/>
            <a:ext cx="62983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14</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005863" cy="4185761"/>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In </a:t>
            </a:r>
            <a:r>
              <a:rPr lang="en-GB" sz="1900" b="1" dirty="0">
                <a:solidFill>
                  <a:srgbClr val="FFCC66"/>
                </a:solidFill>
                <a:latin typeface="Poppins" panose="00000500000000000000" pitchFamily="2" charset="0"/>
                <a:cs typeface="Poppins" panose="00000500000000000000" pitchFamily="2" charset="0"/>
              </a:rPr>
              <a:t>groups</a:t>
            </a:r>
            <a:r>
              <a:rPr lang="en-GB" sz="1900" dirty="0">
                <a:solidFill>
                  <a:schemeClr val="bg1"/>
                </a:solidFill>
                <a:latin typeface="Poppins" panose="00000500000000000000" pitchFamily="2" charset="0"/>
                <a:cs typeface="Poppins" panose="00000500000000000000" pitchFamily="2" charset="0"/>
              </a:rPr>
              <a:t>, answer one of these questions. </a:t>
            </a:r>
          </a:p>
          <a:p>
            <a:endParaRPr lang="en-GB" sz="1900" dirty="0">
              <a:solidFill>
                <a:srgbClr val="FFCC66"/>
              </a:solidFill>
              <a:latin typeface="Poppins" panose="00000500000000000000" pitchFamily="2" charset="0"/>
              <a:cs typeface="Poppins" panose="00000500000000000000" pitchFamily="2" charset="0"/>
            </a:endParaRPr>
          </a:p>
          <a:p>
            <a:r>
              <a:rPr lang="en-GB" sz="1900" dirty="0">
                <a:solidFill>
                  <a:srgbClr val="FFCC66"/>
                </a:solidFill>
                <a:latin typeface="Poppins" panose="00000500000000000000" pitchFamily="2" charset="0"/>
                <a:cs typeface="Poppins" panose="00000500000000000000" pitchFamily="2" charset="0"/>
              </a:rPr>
              <a:t> </a:t>
            </a:r>
            <a:r>
              <a:rPr lang="en-GB" sz="1900" b="1" dirty="0">
                <a:solidFill>
                  <a:srgbClr val="FFCC66"/>
                </a:solidFill>
                <a:latin typeface="Poppins" panose="00000500000000000000" pitchFamily="2" charset="0"/>
                <a:cs typeface="Poppins" panose="00000500000000000000" pitchFamily="2" charset="0"/>
              </a:rPr>
              <a:t>•</a:t>
            </a:r>
            <a:r>
              <a:rPr lang="en-GB" sz="1900" b="1" dirty="0">
                <a:solidFill>
                  <a:schemeClr val="bg1"/>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What makes a good friend? </a:t>
            </a:r>
          </a:p>
          <a:p>
            <a:br>
              <a:rPr lang="en-GB" sz="1900" dirty="0">
                <a:solidFill>
                  <a:schemeClr val="bg1"/>
                </a:solidFill>
                <a:latin typeface="Poppins" panose="00000500000000000000" pitchFamily="2" charset="0"/>
                <a:cs typeface="Poppins" panose="00000500000000000000" pitchFamily="2" charset="0"/>
              </a:rPr>
            </a:br>
            <a:r>
              <a:rPr lang="en-GB" sz="1900" dirty="0">
                <a:solidFill>
                  <a:srgbClr val="FFCC66"/>
                </a:solidFill>
                <a:latin typeface="Poppins" panose="00000500000000000000" pitchFamily="2" charset="0"/>
                <a:cs typeface="Poppins" panose="00000500000000000000" pitchFamily="2" charset="0"/>
              </a:rPr>
              <a:t> </a:t>
            </a:r>
            <a:r>
              <a:rPr lang="en-GB" sz="1900" b="1" dirty="0">
                <a:solidFill>
                  <a:srgbClr val="FFCC66"/>
                </a:solidFill>
                <a:latin typeface="Poppins" panose="00000500000000000000" pitchFamily="2" charset="0"/>
                <a:cs typeface="Poppins" panose="00000500000000000000" pitchFamily="2" charset="0"/>
              </a:rPr>
              <a:t>•</a:t>
            </a:r>
            <a:r>
              <a:rPr lang="en-GB" sz="1900" b="1" dirty="0">
                <a:solidFill>
                  <a:schemeClr val="bg1"/>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What are the advantages of having friends? </a:t>
            </a:r>
          </a:p>
          <a:p>
            <a:br>
              <a:rPr lang="en-GB" sz="1900" dirty="0">
                <a:solidFill>
                  <a:schemeClr val="bg1"/>
                </a:solidFill>
                <a:latin typeface="Poppins" panose="00000500000000000000" pitchFamily="2" charset="0"/>
                <a:cs typeface="Poppins" panose="00000500000000000000" pitchFamily="2" charset="0"/>
              </a:rPr>
            </a:br>
            <a:r>
              <a:rPr lang="en-GB" sz="1900" dirty="0">
                <a:solidFill>
                  <a:srgbClr val="FFCC66"/>
                </a:solidFill>
                <a:latin typeface="Poppins" panose="00000500000000000000" pitchFamily="2" charset="0"/>
                <a:cs typeface="Poppins" panose="00000500000000000000" pitchFamily="2" charset="0"/>
              </a:rPr>
              <a:t> </a:t>
            </a:r>
            <a:r>
              <a:rPr lang="en-GB" sz="1900" b="1" dirty="0">
                <a:solidFill>
                  <a:srgbClr val="FFCC66"/>
                </a:solidFill>
                <a:latin typeface="Poppins" panose="00000500000000000000" pitchFamily="2" charset="0"/>
                <a:cs typeface="Poppins" panose="00000500000000000000" pitchFamily="2" charset="0"/>
              </a:rPr>
              <a:t>•</a:t>
            </a:r>
            <a:r>
              <a:rPr lang="en-GB" sz="1900" b="1" dirty="0">
                <a:solidFill>
                  <a:schemeClr val="bg1"/>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What are some ways to make new friends? </a:t>
            </a:r>
          </a:p>
          <a:p>
            <a:br>
              <a:rPr lang="en-GB" sz="1900" dirty="0">
                <a:solidFill>
                  <a:schemeClr val="bg1"/>
                </a:solidFill>
                <a:latin typeface="Poppins" panose="00000500000000000000" pitchFamily="2" charset="0"/>
                <a:cs typeface="Poppins" panose="00000500000000000000" pitchFamily="2" charset="0"/>
              </a:rPr>
            </a:br>
            <a:r>
              <a:rPr lang="en-GB" sz="1900" dirty="0">
                <a:solidFill>
                  <a:srgbClr val="FFCC66"/>
                </a:solidFill>
                <a:latin typeface="Poppins" panose="00000500000000000000" pitchFamily="2" charset="0"/>
                <a:cs typeface="Poppins" panose="00000500000000000000" pitchFamily="2" charset="0"/>
              </a:rPr>
              <a:t> </a:t>
            </a:r>
            <a:r>
              <a:rPr lang="en-GB" sz="1900" b="1" dirty="0">
                <a:solidFill>
                  <a:srgbClr val="FFCC66"/>
                </a:solidFill>
                <a:latin typeface="Poppins" panose="00000500000000000000" pitchFamily="2" charset="0"/>
                <a:cs typeface="Poppins" panose="00000500000000000000" pitchFamily="2" charset="0"/>
              </a:rPr>
              <a:t>•</a:t>
            </a:r>
            <a:r>
              <a:rPr lang="en-GB" sz="1900" b="1" dirty="0">
                <a:solidFill>
                  <a:schemeClr val="bg1"/>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What are some ways to keep friends? </a:t>
            </a:r>
          </a:p>
          <a:p>
            <a:br>
              <a:rPr lang="en-GB" sz="1900" dirty="0">
                <a:solidFill>
                  <a:schemeClr val="bg1"/>
                </a:solidFill>
                <a:latin typeface="Poppins" panose="00000500000000000000" pitchFamily="2" charset="0"/>
                <a:cs typeface="Poppins" panose="00000500000000000000" pitchFamily="2" charset="0"/>
              </a:rPr>
            </a:br>
            <a:r>
              <a:rPr lang="en-GB" sz="1900" dirty="0">
                <a:solidFill>
                  <a:srgbClr val="FFCC66"/>
                </a:solidFill>
                <a:latin typeface="Poppins" panose="00000500000000000000" pitchFamily="2" charset="0"/>
                <a:cs typeface="Poppins" panose="00000500000000000000" pitchFamily="2" charset="0"/>
              </a:rPr>
              <a:t> </a:t>
            </a:r>
            <a:r>
              <a:rPr lang="en-GB" sz="1900" b="1" dirty="0">
                <a:solidFill>
                  <a:srgbClr val="FFCC66"/>
                </a:solidFill>
                <a:latin typeface="Poppins" panose="00000500000000000000" pitchFamily="2" charset="0"/>
                <a:cs typeface="Poppins" panose="00000500000000000000" pitchFamily="2" charset="0"/>
              </a:rPr>
              <a:t>•</a:t>
            </a:r>
            <a:r>
              <a:rPr lang="en-GB" sz="1900" b="1" dirty="0">
                <a:solidFill>
                  <a:schemeClr val="bg1"/>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What gets in the way of friendships? </a:t>
            </a:r>
          </a:p>
          <a:p>
            <a:br>
              <a:rPr lang="en-GB" sz="1900" dirty="0">
                <a:solidFill>
                  <a:schemeClr val="bg1"/>
                </a:solidFill>
                <a:latin typeface="Poppins" panose="00000500000000000000" pitchFamily="2" charset="0"/>
                <a:cs typeface="Poppins" panose="00000500000000000000" pitchFamily="2" charset="0"/>
              </a:rPr>
            </a:br>
            <a:r>
              <a:rPr lang="en-GB" sz="1900" dirty="0">
                <a:solidFill>
                  <a:srgbClr val="FFCC66"/>
                </a:solidFill>
                <a:latin typeface="Poppins" panose="00000500000000000000" pitchFamily="2" charset="0"/>
                <a:cs typeface="Poppins" panose="00000500000000000000" pitchFamily="2" charset="0"/>
              </a:rPr>
              <a:t> </a:t>
            </a:r>
            <a:r>
              <a:rPr lang="en-GB" sz="1900" b="1" dirty="0">
                <a:solidFill>
                  <a:srgbClr val="FFCC66"/>
                </a:solidFill>
                <a:latin typeface="Poppins" panose="00000500000000000000" pitchFamily="2" charset="0"/>
                <a:cs typeface="Poppins" panose="00000500000000000000" pitchFamily="2" charset="0"/>
              </a:rPr>
              <a:t>•</a:t>
            </a:r>
            <a:r>
              <a:rPr lang="en-GB" sz="1900" b="1" dirty="0">
                <a:solidFill>
                  <a:schemeClr val="bg1"/>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How could a friend support some - one who </a:t>
            </a:r>
            <a:br>
              <a:rPr lang="en-GB" sz="1900" dirty="0">
                <a:solidFill>
                  <a:schemeClr val="bg1"/>
                </a:solidFill>
                <a:latin typeface="Poppins" panose="00000500000000000000" pitchFamily="2" charset="0"/>
                <a:cs typeface="Poppins" panose="00000500000000000000" pitchFamily="2" charset="0"/>
              </a:rPr>
            </a:br>
            <a:r>
              <a:rPr lang="en-GB" sz="1900" dirty="0">
                <a:solidFill>
                  <a:schemeClr val="bg1"/>
                </a:solidFill>
                <a:latin typeface="Poppins" panose="00000500000000000000" pitchFamily="2" charset="0"/>
                <a:cs typeface="Poppins" panose="00000500000000000000" pitchFamily="2" charset="0"/>
              </a:rPr>
              <a:t>    was being bullied?</a:t>
            </a:r>
          </a:p>
        </p:txBody>
      </p:sp>
      <p:pic>
        <p:nvPicPr>
          <p:cNvPr id="20" name="Graphic 19">
            <a:extLst>
              <a:ext uri="{FF2B5EF4-FFF2-40B4-BE49-F238E27FC236}">
                <a16:creationId xmlns:a16="http://schemas.microsoft.com/office/drawing/2014/main" id="{78773238-8CCA-45AB-8FE5-0933FE8372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8918" y="4765750"/>
            <a:ext cx="3370480" cy="478812"/>
          </a:xfrm>
          <a:prstGeom prst="rect">
            <a:avLst/>
          </a:prstGeom>
        </p:spPr>
      </p:pic>
      <p:pic>
        <p:nvPicPr>
          <p:cNvPr id="19" name="Graphic 18">
            <a:extLst>
              <a:ext uri="{FF2B5EF4-FFF2-40B4-BE49-F238E27FC236}">
                <a16:creationId xmlns:a16="http://schemas.microsoft.com/office/drawing/2014/main" id="{065B7F9C-6E68-4AC2-87B3-1861D29975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69212" y="2003226"/>
            <a:ext cx="3550186" cy="2896595"/>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F74D313B-E17E-F17B-1B7A-33143EAF64A5}"/>
              </a:ext>
            </a:extLst>
          </p:cNvPr>
          <p:cNvPicPr>
            <a:picLocks noChangeAspect="1"/>
          </p:cNvPicPr>
          <p:nvPr/>
        </p:nvPicPr>
        <p:blipFill>
          <a:blip r:embed="rId1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95485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5360052"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Activity - Good friends</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41529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51390" y="6125112"/>
            <a:ext cx="62983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15</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9336">
            <a:off x="5087536" y="-1267555"/>
            <a:ext cx="405642" cy="12040013"/>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6" y="1596297"/>
            <a:ext cx="4034624" cy="2431435"/>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A </a:t>
            </a:r>
            <a:r>
              <a:rPr lang="en-GB" sz="1900" b="1">
                <a:solidFill>
                  <a:srgbClr val="FFCC66"/>
                </a:solidFill>
                <a:latin typeface="Poppins" panose="00000500000000000000" pitchFamily="2" charset="0"/>
                <a:cs typeface="Poppins" panose="00000500000000000000" pitchFamily="2" charset="0"/>
              </a:rPr>
              <a:t>good</a:t>
            </a:r>
            <a:r>
              <a:rPr lang="en-GB" sz="1900">
                <a:solidFill>
                  <a:srgbClr val="FFCC66"/>
                </a:solidFill>
                <a:latin typeface="Poppins" panose="00000500000000000000" pitchFamily="2" charset="0"/>
                <a:cs typeface="Poppins" panose="00000500000000000000" pitchFamily="2" charset="0"/>
              </a:rPr>
              <a:t> </a:t>
            </a:r>
            <a:r>
              <a:rPr lang="en-GB" sz="1900" b="1">
                <a:solidFill>
                  <a:srgbClr val="FFCC66"/>
                </a:solidFill>
                <a:latin typeface="Poppins" panose="00000500000000000000" pitchFamily="2" charset="0"/>
                <a:cs typeface="Poppins" panose="00000500000000000000" pitchFamily="2" charset="0"/>
              </a:rPr>
              <a:t>friend</a:t>
            </a:r>
            <a:r>
              <a:rPr lang="en-GB" sz="1900">
                <a:solidFill>
                  <a:srgbClr val="FFCC66"/>
                </a:solidFill>
                <a:latin typeface="Poppins" panose="00000500000000000000" pitchFamily="2" charset="0"/>
                <a:cs typeface="Poppins" panose="00000500000000000000" pitchFamily="2" charset="0"/>
              </a:rPr>
              <a:t> </a:t>
            </a:r>
            <a:r>
              <a:rPr lang="en-GB" sz="1900">
                <a:solidFill>
                  <a:schemeClr val="bg1"/>
                </a:solidFill>
                <a:latin typeface="Poppins" panose="00000500000000000000" pitchFamily="2" charset="0"/>
                <a:cs typeface="Poppins" panose="00000500000000000000" pitchFamily="2" charset="0"/>
              </a:rPr>
              <a:t>will respect you, understand you, care about you, and more.</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Examine the diagram on </a:t>
            </a:r>
          </a:p>
          <a:p>
            <a:r>
              <a:rPr lang="en-GB" sz="1900">
                <a:solidFill>
                  <a:schemeClr val="bg1"/>
                </a:solidFill>
                <a:latin typeface="Poppins" panose="00000500000000000000" pitchFamily="2" charset="0"/>
                <a:cs typeface="Poppins" panose="00000500000000000000" pitchFamily="2" charset="0"/>
              </a:rPr>
              <a:t>the right to </a:t>
            </a:r>
            <a:r>
              <a:rPr lang="en-GB" sz="1900" b="1">
                <a:solidFill>
                  <a:srgbClr val="FFCC66"/>
                </a:solidFill>
                <a:latin typeface="Poppins" panose="00000500000000000000" pitchFamily="2" charset="0"/>
                <a:cs typeface="Poppins" panose="00000500000000000000" pitchFamily="2" charset="0"/>
              </a:rPr>
              <a:t>understand</a:t>
            </a:r>
            <a:r>
              <a:rPr lang="en-GB" sz="1900">
                <a:solidFill>
                  <a:schemeClr val="bg1"/>
                </a:solidFill>
                <a:latin typeface="Poppins" panose="00000500000000000000" pitchFamily="2" charset="0"/>
                <a:cs typeface="Poppins" panose="00000500000000000000" pitchFamily="2" charset="0"/>
              </a:rPr>
              <a:t> more about what it’s like to be (or have) a good friend.</a:t>
            </a:r>
          </a:p>
        </p:txBody>
      </p:sp>
      <p:pic>
        <p:nvPicPr>
          <p:cNvPr id="14" name="Picture 13" descr="Icon&#10;&#10;Description automatically generated with medium confidence">
            <a:extLst>
              <a:ext uri="{FF2B5EF4-FFF2-40B4-BE49-F238E27FC236}">
                <a16:creationId xmlns:a16="http://schemas.microsoft.com/office/drawing/2014/main" id="{68B1493A-4892-FCA0-EFFA-CF6A2852E095}"/>
              </a:ext>
            </a:extLst>
          </p:cNvPr>
          <p:cNvPicPr>
            <a:picLocks noChangeAspect="1"/>
          </p:cNvPicPr>
          <p:nvPr/>
        </p:nvPicPr>
        <p:blipFill>
          <a:blip r:embed="rId7"/>
          <a:stretch>
            <a:fillRect/>
          </a:stretch>
        </p:blipFill>
        <p:spPr>
          <a:xfrm>
            <a:off x="10401292" y="213517"/>
            <a:ext cx="1450596" cy="401047"/>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EF1F3682-6A40-DE35-60BF-CCDAEE98C639}"/>
              </a:ext>
            </a:extLst>
          </p:cNvPr>
          <p:cNvPicPr>
            <a:picLocks noChangeAspect="1"/>
          </p:cNvPicPr>
          <p:nvPr/>
        </p:nvPicPr>
        <p:blipFill>
          <a:blip r:embed="rId8"/>
          <a:stretch>
            <a:fillRect/>
          </a:stretch>
        </p:blipFill>
        <p:spPr>
          <a:xfrm>
            <a:off x="5835009" y="503213"/>
            <a:ext cx="5935333" cy="5886482"/>
          </a:xfrm>
          <a:prstGeom prst="rect">
            <a:avLst/>
          </a:prstGeom>
        </p:spPr>
      </p:pic>
    </p:spTree>
    <p:extLst>
      <p:ext uri="{BB962C8B-B14F-4D97-AF65-F5344CB8AC3E}">
        <p14:creationId xmlns:p14="http://schemas.microsoft.com/office/powerpoint/2010/main" val="43160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16</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Activity – Word Search</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51390" y="6125112"/>
            <a:ext cx="62983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16</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005863" cy="969496"/>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Complete </a:t>
            </a:r>
            <a:r>
              <a:rPr lang="en-GB" sz="1900">
                <a:solidFill>
                  <a:schemeClr val="bg1"/>
                </a:solidFill>
                <a:latin typeface="Poppins" panose="00000500000000000000" pitchFamily="2" charset="0"/>
                <a:cs typeface="Poppins" panose="00000500000000000000" pitchFamily="2" charset="0"/>
              </a:rPr>
              <a:t>the </a:t>
            </a:r>
            <a:r>
              <a:rPr lang="en-GB" sz="1900" b="1">
                <a:solidFill>
                  <a:srgbClr val="FFCC66"/>
                </a:solidFill>
                <a:latin typeface="Poppins" panose="00000500000000000000" pitchFamily="2" charset="0"/>
                <a:cs typeface="Poppins" panose="00000500000000000000" pitchFamily="2" charset="0"/>
              </a:rPr>
              <a:t>wordsearch</a:t>
            </a:r>
            <a:r>
              <a:rPr lang="en-GB" sz="1900">
                <a:solidFill>
                  <a:schemeClr val="bg1"/>
                </a:solidFill>
                <a:latin typeface="Poppins" panose="00000500000000000000" pitchFamily="2" charset="0"/>
                <a:cs typeface="Poppins" panose="00000500000000000000" pitchFamily="2" charset="0"/>
              </a:rPr>
              <a:t> handout.  </a:t>
            </a:r>
            <a:endParaRPr lang="en-GB" sz="1900" dirty="0">
              <a:solidFill>
                <a:schemeClr val="bg1"/>
              </a:solidFill>
              <a:latin typeface="Poppins" panose="00000500000000000000" pitchFamily="2" charset="0"/>
              <a:cs typeface="Poppins" panose="00000500000000000000" pitchFamily="2" charset="0"/>
            </a:endParaRP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Discuss the words with friends as you find them.</a:t>
            </a:r>
          </a:p>
        </p:txBody>
      </p:sp>
      <p:pic>
        <p:nvPicPr>
          <p:cNvPr id="20" name="Graphic 19">
            <a:extLst>
              <a:ext uri="{FF2B5EF4-FFF2-40B4-BE49-F238E27FC236}">
                <a16:creationId xmlns:a16="http://schemas.microsoft.com/office/drawing/2014/main" id="{78773238-8CCA-45AB-8FE5-0933FE8372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4625" y="5194300"/>
            <a:ext cx="3001683" cy="495821"/>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F74D313B-E17E-F17B-1B7A-33143EAF64A5}"/>
              </a:ext>
            </a:extLst>
          </p:cNvPr>
          <p:cNvPicPr>
            <a:picLocks noChangeAspect="1"/>
          </p:cNvPicPr>
          <p:nvPr/>
        </p:nvPicPr>
        <p:blipFill>
          <a:blip r:embed="rId9"/>
          <a:stretch>
            <a:fillRect/>
          </a:stretch>
        </p:blipFill>
        <p:spPr>
          <a:xfrm>
            <a:off x="10401292" y="213517"/>
            <a:ext cx="1450596" cy="401047"/>
          </a:xfrm>
          <a:prstGeom prst="rect">
            <a:avLst/>
          </a:prstGeom>
        </p:spPr>
      </p:pic>
      <p:pic>
        <p:nvPicPr>
          <p:cNvPr id="2" name="Graphic 1">
            <a:extLst>
              <a:ext uri="{FF2B5EF4-FFF2-40B4-BE49-F238E27FC236}">
                <a16:creationId xmlns:a16="http://schemas.microsoft.com/office/drawing/2014/main" id="{4333C9D3-6C5C-7B68-B0B3-291B2DED09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99737" y="1430236"/>
            <a:ext cx="2770078" cy="4100341"/>
          </a:xfrm>
          <a:prstGeom prst="rect">
            <a:avLst/>
          </a:prstGeom>
        </p:spPr>
      </p:pic>
    </p:spTree>
    <p:extLst>
      <p:ext uri="{BB962C8B-B14F-4D97-AF65-F5344CB8AC3E}">
        <p14:creationId xmlns:p14="http://schemas.microsoft.com/office/powerpoint/2010/main" val="32700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accessory, umbrella, laser&#10;&#10;Description automatically generated">
            <a:extLst>
              <a:ext uri="{FF2B5EF4-FFF2-40B4-BE49-F238E27FC236}">
                <a16:creationId xmlns:a16="http://schemas.microsoft.com/office/drawing/2014/main" id="{18D16AF8-C081-4ABA-A111-CA003110AE42}"/>
              </a:ext>
            </a:extLst>
          </p:cNvPr>
          <p:cNvPicPr>
            <a:picLocks noChangeAspect="1"/>
          </p:cNvPicPr>
          <p:nvPr/>
        </p:nvPicPr>
        <p:blipFill>
          <a:blip r:embed="rId3"/>
          <a:stretch>
            <a:fillRect/>
          </a:stretch>
        </p:blipFill>
        <p:spPr>
          <a:xfrm>
            <a:off x="0" y="0"/>
            <a:ext cx="12192000" cy="6858000"/>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17</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5099" y="5496858"/>
            <a:ext cx="4172501" cy="478812"/>
          </a:xfrm>
          <a:prstGeom prst="rect">
            <a:avLst/>
          </a:prstGeom>
        </p:spPr>
      </p:pic>
      <p:sp>
        <p:nvSpPr>
          <p:cNvPr id="24" name="TextBox 23">
            <a:extLst>
              <a:ext uri="{FF2B5EF4-FFF2-40B4-BE49-F238E27FC236}">
                <a16:creationId xmlns:a16="http://schemas.microsoft.com/office/drawing/2014/main" id="{87D6411C-5A73-4813-99DE-DE18B06805C6}"/>
              </a:ext>
            </a:extLst>
          </p:cNvPr>
          <p:cNvSpPr txBox="1"/>
          <p:nvPr/>
        </p:nvSpPr>
        <p:spPr>
          <a:xfrm>
            <a:off x="591866" y="1958178"/>
            <a:ext cx="5473700" cy="2631490"/>
          </a:xfrm>
          <a:prstGeom prst="rect">
            <a:avLst/>
          </a:prstGeom>
          <a:noFill/>
        </p:spPr>
        <p:txBody>
          <a:bodyPr wrap="square" rtlCol="0">
            <a:spAutoFit/>
          </a:bodyPr>
          <a:lstStyle/>
          <a:p>
            <a:r>
              <a:rPr lang="en-GB" sz="5500" b="1">
                <a:solidFill>
                  <a:srgbClr val="FFCC66"/>
                </a:solidFill>
                <a:latin typeface="Zona Pro" panose="02010503040002020004" pitchFamily="50" charset="0"/>
              </a:rPr>
              <a:t>This is the end of Lesson 3.</a:t>
            </a:r>
          </a:p>
          <a:p>
            <a:r>
              <a:rPr lang="en-GB" sz="5500" b="1">
                <a:solidFill>
                  <a:srgbClr val="FFCC66"/>
                </a:solidFill>
                <a:latin typeface="Zona Pro" panose="02010503040002020004" pitchFamily="50" charset="0"/>
              </a:rPr>
              <a:t>Great work!</a:t>
            </a:r>
          </a:p>
        </p:txBody>
      </p:sp>
      <p:pic>
        <p:nvPicPr>
          <p:cNvPr id="15" name="Graphic 14">
            <a:extLst>
              <a:ext uri="{FF2B5EF4-FFF2-40B4-BE49-F238E27FC236}">
                <a16:creationId xmlns:a16="http://schemas.microsoft.com/office/drawing/2014/main" id="{03C07824-77F8-4701-AE3F-D8F3F46FC5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88547" y="810620"/>
            <a:ext cx="3858761" cy="5074535"/>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043DE461-2DC0-0B56-13C0-E43BEFF99171}"/>
              </a:ext>
            </a:extLst>
          </p:cNvPr>
          <p:cNvPicPr>
            <a:picLocks noChangeAspect="1"/>
          </p:cNvPicPr>
          <p:nvPr/>
        </p:nvPicPr>
        <p:blipFill>
          <a:blip r:embed="rId13"/>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84905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accessory, umbrella, laser&#10;&#10;Description automatically generated">
            <a:extLst>
              <a:ext uri="{FF2B5EF4-FFF2-40B4-BE49-F238E27FC236}">
                <a16:creationId xmlns:a16="http://schemas.microsoft.com/office/drawing/2014/main" id="{786FFB19-1279-441F-A3D7-0E1949B3AD90}"/>
              </a:ext>
            </a:extLst>
          </p:cNvPr>
          <p:cNvPicPr>
            <a:picLocks noChangeAspect="1"/>
          </p:cNvPicPr>
          <p:nvPr/>
        </p:nvPicPr>
        <p:blipFill>
          <a:blip r:embed="rId3"/>
          <a:stretch>
            <a:fillRect/>
          </a:stretch>
        </p:blipFill>
        <p:spPr>
          <a:xfrm>
            <a:off x="0" y="0"/>
            <a:ext cx="12192000" cy="6858000"/>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FE1AC3A4-2F4F-D446-95C4-18B88C26A042}"/>
              </a:ext>
            </a:extLst>
          </p:cNvPr>
          <p:cNvSpPr txBox="1"/>
          <p:nvPr/>
        </p:nvSpPr>
        <p:spPr>
          <a:xfrm>
            <a:off x="1551310" y="3863193"/>
            <a:ext cx="3858761" cy="1200329"/>
          </a:xfrm>
          <a:prstGeom prst="rect">
            <a:avLst/>
          </a:prstGeom>
        </p:spPr>
        <p:txBody>
          <a:bodyPr wrap="square" rtlCol="0">
            <a:spAutoFit/>
          </a:bodyPr>
          <a:lstStyle/>
          <a:p>
            <a:r>
              <a:rPr lang="en-GB">
                <a:solidFill>
                  <a:schemeClr val="bg1"/>
                </a:solidFill>
                <a:latin typeface="Poppins" panose="00000500000000000000" pitchFamily="2" charset="0"/>
                <a:cs typeface="Poppins" panose="00000500000000000000" pitchFamily="2" charset="0"/>
              </a:rPr>
              <a:t>Understand social exclusion.</a:t>
            </a: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2</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sp>
        <p:nvSpPr>
          <p:cNvPr id="23" name="TextBox 22">
            <a:extLst>
              <a:ext uri="{FF2B5EF4-FFF2-40B4-BE49-F238E27FC236}">
                <a16:creationId xmlns:a16="http://schemas.microsoft.com/office/drawing/2014/main" id="{24E4C0E4-E626-4D64-9BDC-644612656308}"/>
              </a:ext>
            </a:extLst>
          </p:cNvPr>
          <p:cNvSpPr txBox="1"/>
          <p:nvPr/>
        </p:nvSpPr>
        <p:spPr>
          <a:xfrm>
            <a:off x="973497" y="3951800"/>
            <a:ext cx="6115050" cy="646331"/>
          </a:xfrm>
          <a:prstGeom prst="rect">
            <a:avLst/>
          </a:prstGeom>
          <a:noFill/>
        </p:spPr>
        <p:txBody>
          <a:bodyPr wrap="square">
            <a:spAutoFit/>
          </a:bodyPr>
          <a:lstStyle/>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sp>
        <p:nvSpPr>
          <p:cNvPr id="25" name="TextBox 24">
            <a:extLst>
              <a:ext uri="{FF2B5EF4-FFF2-40B4-BE49-F238E27FC236}">
                <a16:creationId xmlns:a16="http://schemas.microsoft.com/office/drawing/2014/main" id="{9B02A857-9C70-4DEE-9DE2-6CF53DF7367C}"/>
              </a:ext>
            </a:extLst>
          </p:cNvPr>
          <p:cNvSpPr txBox="1"/>
          <p:nvPr/>
        </p:nvSpPr>
        <p:spPr>
          <a:xfrm>
            <a:off x="1551310" y="4546275"/>
            <a:ext cx="3896729" cy="1477328"/>
          </a:xfrm>
          <a:prstGeom prst="rect">
            <a:avLst/>
          </a:prstGeom>
        </p:spPr>
        <p:txBody>
          <a:bodyPr wrap="square" rtlCol="0">
            <a:spAutoFit/>
          </a:bodyPr>
          <a:lstStyle/>
          <a:p>
            <a:r>
              <a:rPr lang="en-GB">
                <a:solidFill>
                  <a:schemeClr val="bg1"/>
                </a:solidFill>
                <a:latin typeface="Poppins" panose="00000500000000000000" pitchFamily="2" charset="0"/>
                <a:cs typeface="Poppins" panose="00000500000000000000" pitchFamily="2" charset="0"/>
              </a:rPr>
              <a:t>Explore friendships and relationships.</a:t>
            </a: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pic>
        <p:nvPicPr>
          <p:cNvPr id="29" name="Graphic 28">
            <a:extLst>
              <a:ext uri="{FF2B5EF4-FFF2-40B4-BE49-F238E27FC236}">
                <a16:creationId xmlns:a16="http://schemas.microsoft.com/office/drawing/2014/main" id="{96EAD478-22D3-4E50-9BF7-EB5D090F1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260" y="3723737"/>
            <a:ext cx="686861" cy="578409"/>
          </a:xfrm>
          <a:prstGeom prst="rect">
            <a:avLst/>
          </a:prstGeom>
        </p:spPr>
      </p:pic>
      <p:pic>
        <p:nvPicPr>
          <p:cNvPr id="30" name="Graphic 29">
            <a:extLst>
              <a:ext uri="{FF2B5EF4-FFF2-40B4-BE49-F238E27FC236}">
                <a16:creationId xmlns:a16="http://schemas.microsoft.com/office/drawing/2014/main" id="{231F65D0-F491-4FAE-B8CA-8B3A2D7640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333" y="4591169"/>
            <a:ext cx="686861" cy="578409"/>
          </a:xfrm>
          <a:prstGeom prst="rect">
            <a:avLst/>
          </a:prstGeom>
        </p:spPr>
      </p:pic>
      <p:sp>
        <p:nvSpPr>
          <p:cNvPr id="31" name="TextBox 30">
            <a:extLst>
              <a:ext uri="{FF2B5EF4-FFF2-40B4-BE49-F238E27FC236}">
                <a16:creationId xmlns:a16="http://schemas.microsoft.com/office/drawing/2014/main" id="{A4E90B9D-D77B-4013-9B9A-591A8518D948}"/>
              </a:ext>
            </a:extLst>
          </p:cNvPr>
          <p:cNvSpPr txBox="1"/>
          <p:nvPr/>
        </p:nvSpPr>
        <p:spPr>
          <a:xfrm>
            <a:off x="830357" y="3708257"/>
            <a:ext cx="522515"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1.</a:t>
            </a:r>
          </a:p>
        </p:txBody>
      </p:sp>
      <p:sp>
        <p:nvSpPr>
          <p:cNvPr id="32" name="TextBox 31">
            <a:extLst>
              <a:ext uri="{FF2B5EF4-FFF2-40B4-BE49-F238E27FC236}">
                <a16:creationId xmlns:a16="http://schemas.microsoft.com/office/drawing/2014/main" id="{B5FB7237-58FD-454A-86B5-F86C1442BC64}"/>
              </a:ext>
            </a:extLst>
          </p:cNvPr>
          <p:cNvSpPr txBox="1"/>
          <p:nvPr/>
        </p:nvSpPr>
        <p:spPr>
          <a:xfrm>
            <a:off x="798729" y="4555062"/>
            <a:ext cx="564177"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2.</a:t>
            </a:r>
          </a:p>
        </p:txBody>
      </p:sp>
      <p:sp>
        <p:nvSpPr>
          <p:cNvPr id="39" name="TextBox 38">
            <a:extLst>
              <a:ext uri="{FF2B5EF4-FFF2-40B4-BE49-F238E27FC236}">
                <a16:creationId xmlns:a16="http://schemas.microsoft.com/office/drawing/2014/main" id="{F0553F1E-596C-466E-A720-8BDB403868D6}"/>
              </a:ext>
            </a:extLst>
          </p:cNvPr>
          <p:cNvSpPr txBox="1"/>
          <p:nvPr/>
        </p:nvSpPr>
        <p:spPr>
          <a:xfrm>
            <a:off x="723660" y="507865"/>
            <a:ext cx="5715480" cy="954107"/>
          </a:xfrm>
          <a:prstGeom prst="rect">
            <a:avLst/>
          </a:prstGeom>
          <a:noFill/>
        </p:spPr>
        <p:txBody>
          <a:bodyPr wrap="square" rtlCol="0">
            <a:spAutoFit/>
          </a:bodyPr>
          <a:lstStyle/>
          <a:p>
            <a:r>
              <a:rPr lang="en-AU" sz="5600" b="1">
                <a:solidFill>
                  <a:srgbClr val="FFCC66"/>
                </a:solidFill>
                <a:latin typeface="Zona Pro" panose="02010503040002020004" pitchFamily="50" charset="0"/>
              </a:rPr>
              <a:t>Lesson 3</a:t>
            </a:r>
          </a:p>
        </p:txBody>
      </p:sp>
      <p:sp>
        <p:nvSpPr>
          <p:cNvPr id="40" name="TextBox 39">
            <a:extLst>
              <a:ext uri="{FF2B5EF4-FFF2-40B4-BE49-F238E27FC236}">
                <a16:creationId xmlns:a16="http://schemas.microsoft.com/office/drawing/2014/main" id="{30773011-EA38-45F9-A49B-7A741608B1F8}"/>
              </a:ext>
            </a:extLst>
          </p:cNvPr>
          <p:cNvSpPr txBox="1"/>
          <p:nvPr/>
        </p:nvSpPr>
        <p:spPr>
          <a:xfrm>
            <a:off x="723662" y="1487870"/>
            <a:ext cx="6472906"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Exclusion and Relationships</a:t>
            </a:r>
          </a:p>
        </p:txBody>
      </p:sp>
      <p:sp>
        <p:nvSpPr>
          <p:cNvPr id="41" name="TextBox 40">
            <a:extLst>
              <a:ext uri="{FF2B5EF4-FFF2-40B4-BE49-F238E27FC236}">
                <a16:creationId xmlns:a16="http://schemas.microsoft.com/office/drawing/2014/main" id="{FCB79073-2F35-4382-A622-CF90126994F6}"/>
              </a:ext>
            </a:extLst>
          </p:cNvPr>
          <p:cNvSpPr txBox="1"/>
          <p:nvPr/>
        </p:nvSpPr>
        <p:spPr>
          <a:xfrm>
            <a:off x="707260" y="2796058"/>
            <a:ext cx="6472906" cy="523220"/>
          </a:xfrm>
          <a:prstGeom prst="rect">
            <a:avLst/>
          </a:prstGeom>
          <a:noFill/>
        </p:spPr>
        <p:txBody>
          <a:bodyPr wrap="square" rtlCol="0">
            <a:spAutoFit/>
          </a:bodyPr>
          <a:lstStyle/>
          <a:p>
            <a:r>
              <a:rPr lang="en-AU" sz="2800">
                <a:solidFill>
                  <a:srgbClr val="FFCC66"/>
                </a:solidFill>
                <a:latin typeface="Zona Pro" panose="02010503040002020004" pitchFamily="50" charset="0"/>
              </a:rPr>
              <a:t>Lesson aims:</a:t>
            </a:r>
          </a:p>
        </p:txBody>
      </p:sp>
      <p:cxnSp>
        <p:nvCxnSpPr>
          <p:cNvPr id="43" name="Straight Connector 42">
            <a:extLst>
              <a:ext uri="{FF2B5EF4-FFF2-40B4-BE49-F238E27FC236}">
                <a16:creationId xmlns:a16="http://schemas.microsoft.com/office/drawing/2014/main" id="{A494C94F-F8B5-49C5-90C5-73CB27E83CBA}"/>
              </a:ext>
            </a:extLst>
          </p:cNvPr>
          <p:cNvCxnSpPr>
            <a:cxnSpLocks/>
          </p:cNvCxnSpPr>
          <p:nvPr/>
        </p:nvCxnSpPr>
        <p:spPr>
          <a:xfrm>
            <a:off x="812427" y="2377094"/>
            <a:ext cx="5552443" cy="0"/>
          </a:xfrm>
          <a:prstGeom prst="line">
            <a:avLst/>
          </a:prstGeom>
          <a:ln w="38100">
            <a:solidFill>
              <a:srgbClr val="A779D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5099" y="5496858"/>
            <a:ext cx="4172501" cy="478812"/>
          </a:xfrm>
          <a:prstGeom prst="rect">
            <a:avLst/>
          </a:prstGeom>
        </p:spPr>
      </p:pic>
      <p:pic>
        <p:nvPicPr>
          <p:cNvPr id="4" name="Graphic 3">
            <a:extLst>
              <a:ext uri="{FF2B5EF4-FFF2-40B4-BE49-F238E27FC236}">
                <a16:creationId xmlns:a16="http://schemas.microsoft.com/office/drawing/2014/main" id="{D0B2B485-B75D-422A-9429-C6328771B1B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88547" y="810620"/>
            <a:ext cx="3858761" cy="5074535"/>
          </a:xfrm>
          <a:prstGeom prst="rect">
            <a:avLst/>
          </a:prstGeom>
        </p:spPr>
      </p:pic>
      <p:sp>
        <p:nvSpPr>
          <p:cNvPr id="33" name="TextBox 32">
            <a:extLst>
              <a:ext uri="{FF2B5EF4-FFF2-40B4-BE49-F238E27FC236}">
                <a16:creationId xmlns:a16="http://schemas.microsoft.com/office/drawing/2014/main" id="{89F7F70D-B89D-4C4D-AF8F-22181FEE43D1}"/>
              </a:ext>
            </a:extLst>
          </p:cNvPr>
          <p:cNvSpPr txBox="1"/>
          <p:nvPr/>
        </p:nvSpPr>
        <p:spPr>
          <a:xfrm>
            <a:off x="1532326" y="5558212"/>
            <a:ext cx="3436566" cy="1200329"/>
          </a:xfrm>
          <a:prstGeom prst="rect">
            <a:avLst/>
          </a:prstGeom>
        </p:spPr>
        <p:txBody>
          <a:bodyPr wrap="square" rtlCol="0">
            <a:spAutoFit/>
          </a:bodyPr>
          <a:lstStyle/>
          <a:p>
            <a:r>
              <a:rPr lang="en-GB" dirty="0">
                <a:solidFill>
                  <a:schemeClr val="bg1"/>
                </a:solidFill>
                <a:latin typeface="Poppins" panose="00000500000000000000" pitchFamily="2" charset="0"/>
                <a:cs typeface="Poppins" panose="00000500000000000000" pitchFamily="2" charset="0"/>
              </a:rPr>
              <a:t>Understanding bullying.</a:t>
            </a: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p:txBody>
      </p:sp>
      <p:pic>
        <p:nvPicPr>
          <p:cNvPr id="34" name="Graphic 33">
            <a:extLst>
              <a:ext uri="{FF2B5EF4-FFF2-40B4-BE49-F238E27FC236}">
                <a16:creationId xmlns:a16="http://schemas.microsoft.com/office/drawing/2014/main" id="{6959B55D-3BFF-44E3-9A98-DB795F014D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393" y="5476298"/>
            <a:ext cx="686861" cy="578409"/>
          </a:xfrm>
          <a:prstGeom prst="rect">
            <a:avLst/>
          </a:prstGeom>
        </p:spPr>
      </p:pic>
      <p:sp>
        <p:nvSpPr>
          <p:cNvPr id="35" name="TextBox 34">
            <a:extLst>
              <a:ext uri="{FF2B5EF4-FFF2-40B4-BE49-F238E27FC236}">
                <a16:creationId xmlns:a16="http://schemas.microsoft.com/office/drawing/2014/main" id="{43447A67-2ADE-4BB4-BDA8-09A2C8FC7D6F}"/>
              </a:ext>
            </a:extLst>
          </p:cNvPr>
          <p:cNvSpPr txBox="1"/>
          <p:nvPr/>
        </p:nvSpPr>
        <p:spPr>
          <a:xfrm>
            <a:off x="753990" y="5460818"/>
            <a:ext cx="665364"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3.</a:t>
            </a:r>
          </a:p>
        </p:txBody>
      </p:sp>
      <p:pic>
        <p:nvPicPr>
          <p:cNvPr id="27" name="Picture 26" descr="Icon&#10;&#10;Description automatically generated with medium confidence">
            <a:extLst>
              <a:ext uri="{FF2B5EF4-FFF2-40B4-BE49-F238E27FC236}">
                <a16:creationId xmlns:a16="http://schemas.microsoft.com/office/drawing/2014/main" id="{B35668FD-88C6-3B10-DC92-3B464009445C}"/>
              </a:ext>
            </a:extLst>
          </p:cNvPr>
          <p:cNvPicPr>
            <a:picLocks noChangeAspect="1"/>
          </p:cNvPicPr>
          <p:nvPr/>
        </p:nvPicPr>
        <p:blipFill>
          <a:blip r:embed="rId15"/>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51788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2431435"/>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Who can remember what we </a:t>
            </a:r>
            <a:r>
              <a:rPr lang="en-GB" sz="1900" b="1" dirty="0">
                <a:solidFill>
                  <a:srgbClr val="FFCC66"/>
                </a:solidFill>
                <a:latin typeface="Poppins" panose="00000500000000000000" pitchFamily="2" charset="0"/>
                <a:cs typeface="Poppins" panose="00000500000000000000" pitchFamily="2" charset="0"/>
              </a:rPr>
              <a:t>discussed</a:t>
            </a:r>
            <a:r>
              <a:rPr lang="en-GB" sz="1900" dirty="0">
                <a:solidFill>
                  <a:schemeClr val="bg1"/>
                </a:solidFill>
                <a:latin typeface="Poppins" panose="00000500000000000000" pitchFamily="2" charset="0"/>
                <a:cs typeface="Poppins" panose="00000500000000000000" pitchFamily="2" charset="0"/>
              </a:rPr>
              <a:t> last week?</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In our session today, we will talk more about </a:t>
            </a:r>
            <a:r>
              <a:rPr lang="en-GB" sz="1900" b="1" dirty="0">
                <a:solidFill>
                  <a:srgbClr val="FFCC66"/>
                </a:solidFill>
                <a:latin typeface="Poppins" panose="00000500000000000000" pitchFamily="2" charset="0"/>
                <a:cs typeface="Poppins" panose="00000500000000000000" pitchFamily="2" charset="0"/>
              </a:rPr>
              <a:t>relationships</a:t>
            </a:r>
            <a:r>
              <a:rPr lang="en-GB" sz="1900" dirty="0">
                <a:solidFill>
                  <a:schemeClr val="bg1"/>
                </a:solidFill>
                <a:latin typeface="Poppins" panose="00000500000000000000" pitchFamily="2" charset="0"/>
                <a:cs typeface="Poppins" panose="00000500000000000000" pitchFamily="2" charset="0"/>
              </a:rPr>
              <a:t>. </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Lets get ready to look at the </a:t>
            </a:r>
            <a:r>
              <a:rPr lang="en-GB" sz="1900" b="1" dirty="0">
                <a:solidFill>
                  <a:srgbClr val="FFCC66"/>
                </a:solidFill>
                <a:latin typeface="Poppins" panose="00000500000000000000" pitchFamily="2" charset="0"/>
                <a:cs typeface="Poppins" panose="00000500000000000000" pitchFamily="2" charset="0"/>
              </a:rPr>
              <a:t>animation</a:t>
            </a:r>
            <a:r>
              <a:rPr lang="en-GB" sz="1900" dirty="0">
                <a:solidFill>
                  <a:schemeClr val="bg1"/>
                </a:solidFill>
                <a:latin typeface="Poppins" panose="00000500000000000000" pitchFamily="2" charset="0"/>
                <a:cs typeface="Poppins" panose="00000500000000000000" pitchFamily="2" charset="0"/>
              </a:rPr>
              <a:t>!</a:t>
            </a:r>
          </a:p>
          <a:p>
            <a:endParaRPr lang="en-GB" sz="19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2" name="Graphic 21">
            <a:extLst>
              <a:ext uri="{FF2B5EF4-FFF2-40B4-BE49-F238E27FC236}">
                <a16:creationId xmlns:a16="http://schemas.microsoft.com/office/drawing/2014/main" id="{B75C7729-5DEB-44C6-BAC7-C98D4501DD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99737" y="1430236"/>
            <a:ext cx="2770078" cy="4100341"/>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ECF23513-5E50-3692-BEE1-CA870EB57F18}"/>
              </a:ext>
            </a:extLst>
          </p:cNvPr>
          <p:cNvPicPr>
            <a:picLocks noChangeAspect="1"/>
          </p:cNvPicPr>
          <p:nvPr/>
        </p:nvPicPr>
        <p:blipFill>
          <a:blip r:embed="rId11"/>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D8E08051-D52D-6E5C-D09F-C20728630E4B}"/>
              </a:ext>
            </a:extLst>
          </p:cNvPr>
          <p:cNvSpPr txBox="1"/>
          <p:nvPr/>
        </p:nvSpPr>
        <p:spPr>
          <a:xfrm>
            <a:off x="609599" y="503212"/>
            <a:ext cx="8184445" cy="461665"/>
          </a:xfrm>
          <a:prstGeom prst="rect">
            <a:avLst/>
          </a:prstGeom>
          <a:noFill/>
        </p:spPr>
        <p:txBody>
          <a:bodyPr wrap="square" rtlCol="0">
            <a:spAutoFit/>
          </a:bodyPr>
          <a:lstStyle/>
          <a:p>
            <a:r>
              <a:rPr lang="en-AU" sz="2400" b="1" dirty="0">
                <a:solidFill>
                  <a:srgbClr val="FFCC66"/>
                </a:solidFill>
                <a:latin typeface="Zona Pro" panose="02010503040002020004" pitchFamily="50" charset="0"/>
              </a:rPr>
              <a:t>Part 1 – Review content from last week</a:t>
            </a:r>
          </a:p>
        </p:txBody>
      </p:sp>
    </p:spTree>
    <p:extLst>
      <p:ext uri="{BB962C8B-B14F-4D97-AF65-F5344CB8AC3E}">
        <p14:creationId xmlns:p14="http://schemas.microsoft.com/office/powerpoint/2010/main" val="68811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4</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5"/>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4</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sp>
        <p:nvSpPr>
          <p:cNvPr id="21" name="TextBox 19">
            <a:extLst>
              <a:ext uri="{FF2B5EF4-FFF2-40B4-BE49-F238E27FC236}">
                <a16:creationId xmlns:a16="http://schemas.microsoft.com/office/drawing/2014/main" id="{59E334EB-F8C6-AC70-C742-EAD557E7CDD0}"/>
              </a:ext>
            </a:extLst>
          </p:cNvPr>
          <p:cNvSpPr txBox="1"/>
          <p:nvPr/>
        </p:nvSpPr>
        <p:spPr>
          <a:xfrm>
            <a:off x="1280822" y="6324530"/>
            <a:ext cx="9630355" cy="3231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500" b="1" dirty="0">
                <a:solidFill>
                  <a:srgbClr val="FFCC66"/>
                </a:solidFill>
                <a:latin typeface="Zona Pro" panose="02010503040002020004" pitchFamily="50" charset="0"/>
              </a:rPr>
              <a:t>Hover your mouse over the video to view play settings. Otherwise, download from the website.</a:t>
            </a:r>
          </a:p>
        </p:txBody>
      </p:sp>
      <p:sp>
        <p:nvSpPr>
          <p:cNvPr id="5" name="TextBox 2">
            <a:extLst>
              <a:ext uri="{FF2B5EF4-FFF2-40B4-BE49-F238E27FC236}">
                <a16:creationId xmlns:a16="http://schemas.microsoft.com/office/drawing/2014/main" id="{84DD52B9-DBA4-849C-0AAB-CC69E8298AD4}"/>
              </a:ext>
            </a:extLst>
          </p:cNvPr>
          <p:cNvSpPr txBox="1"/>
          <p:nvPr/>
        </p:nvSpPr>
        <p:spPr>
          <a:xfrm>
            <a:off x="996664" y="55671"/>
            <a:ext cx="8184445" cy="52322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dirty="0">
                <a:solidFill>
                  <a:srgbClr val="FFCC66"/>
                </a:solidFill>
                <a:latin typeface="Zona Pro" panose="02010503040002020004" pitchFamily="50" charset="0"/>
              </a:rPr>
              <a:t>Part 2 – Watch the animation</a:t>
            </a:r>
          </a:p>
        </p:txBody>
      </p:sp>
      <p:pic>
        <p:nvPicPr>
          <p:cNvPr id="7" name="BigTalks_Schools_Lesson03_Shy Friends">
            <a:hlinkClick r:id="" action="ppaction://media"/>
            <a:extLst>
              <a:ext uri="{FF2B5EF4-FFF2-40B4-BE49-F238E27FC236}">
                <a16:creationId xmlns:a16="http://schemas.microsoft.com/office/drawing/2014/main" id="{DA06A349-8246-1CC2-FC93-7FA14055761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42668" y="653487"/>
            <a:ext cx="9847710" cy="5539337"/>
          </a:xfrm>
          <a:prstGeom prst="rect">
            <a:avLst/>
          </a:prstGeom>
        </p:spPr>
      </p:pic>
    </p:spTree>
    <p:extLst>
      <p:ext uri="{BB962C8B-B14F-4D97-AF65-F5344CB8AC3E}">
        <p14:creationId xmlns:p14="http://schemas.microsoft.com/office/powerpoint/2010/main" val="347442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Question Time</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5</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4201150"/>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Let’s brainstorm about the animation.</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How do we think the </a:t>
            </a:r>
            <a:r>
              <a:rPr lang="en-GB" sz="1900" b="1" dirty="0">
                <a:solidFill>
                  <a:srgbClr val="FFCC66"/>
                </a:solidFill>
                <a:latin typeface="Poppins" panose="00000500000000000000" pitchFamily="2" charset="0"/>
                <a:cs typeface="Poppins" panose="00000500000000000000" pitchFamily="2" charset="0"/>
              </a:rPr>
              <a:t>peeps</a:t>
            </a:r>
            <a:r>
              <a:rPr lang="en-GB" sz="1900" dirty="0">
                <a:solidFill>
                  <a:schemeClr val="bg1"/>
                </a:solidFill>
                <a:latin typeface="Poppins" panose="00000500000000000000" pitchFamily="2" charset="0"/>
                <a:cs typeface="Poppins" panose="00000500000000000000" pitchFamily="2" charset="0"/>
              </a:rPr>
              <a:t> are feeling?</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What do we think the </a:t>
            </a:r>
            <a:r>
              <a:rPr lang="en-GB" sz="1900" b="1" dirty="0">
                <a:solidFill>
                  <a:srgbClr val="FFCC66"/>
                </a:solidFill>
                <a:latin typeface="Poppins" panose="00000500000000000000" pitchFamily="2" charset="0"/>
                <a:cs typeface="Poppins" panose="00000500000000000000" pitchFamily="2" charset="0"/>
              </a:rPr>
              <a:t>feels</a:t>
            </a:r>
            <a:r>
              <a:rPr lang="en-GB" sz="1900" dirty="0">
                <a:solidFill>
                  <a:schemeClr val="bg1"/>
                </a:solidFill>
                <a:latin typeface="Poppins" panose="00000500000000000000" pitchFamily="2" charset="0"/>
                <a:cs typeface="Poppins" panose="00000500000000000000" pitchFamily="2" charset="0"/>
              </a:rPr>
              <a:t> are feeling?</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How about…</a:t>
            </a:r>
          </a:p>
          <a:p>
            <a:endParaRPr lang="en-GB" sz="1900" dirty="0">
              <a:solidFill>
                <a:schemeClr val="bg1"/>
              </a:solidFill>
              <a:latin typeface="Poppins" panose="00000500000000000000" pitchFamily="2" charset="0"/>
              <a:cs typeface="Poppins" panose="00000500000000000000" pitchFamily="2" charset="0"/>
            </a:endParaRPr>
          </a:p>
          <a:p>
            <a:r>
              <a:rPr lang="en-AU" sz="2000" b="1" i="0" dirty="0">
                <a:solidFill>
                  <a:srgbClr val="FFCC66"/>
                </a:solidFill>
                <a:effectLst/>
                <a:latin typeface="arial" panose="020B0604020202020204" pitchFamily="34" charset="0"/>
              </a:rPr>
              <a:t> • </a:t>
            </a:r>
            <a:r>
              <a:rPr lang="en-GB" sz="1900" dirty="0">
                <a:solidFill>
                  <a:schemeClr val="bg1"/>
                </a:solidFill>
                <a:latin typeface="Poppins" panose="00000500000000000000" pitchFamily="2" charset="0"/>
                <a:cs typeface="Poppins" panose="00000500000000000000" pitchFamily="2" charset="0"/>
              </a:rPr>
              <a:t>In the </a:t>
            </a:r>
            <a:r>
              <a:rPr lang="en-GB" sz="1900" b="1" dirty="0">
                <a:solidFill>
                  <a:srgbClr val="FFCC66"/>
                </a:solidFill>
                <a:latin typeface="Poppins" panose="00000500000000000000" pitchFamily="2" charset="0"/>
                <a:cs typeface="Poppins" panose="00000500000000000000" pitchFamily="2" charset="0"/>
              </a:rPr>
              <a:t>beginning</a:t>
            </a:r>
            <a:r>
              <a:rPr lang="en-GB" sz="1900" dirty="0">
                <a:solidFill>
                  <a:schemeClr val="bg1"/>
                </a:solidFill>
                <a:latin typeface="Poppins" panose="00000500000000000000" pitchFamily="2" charset="0"/>
                <a:cs typeface="Poppins" panose="00000500000000000000" pitchFamily="2" charset="0"/>
              </a:rPr>
              <a:t>?</a:t>
            </a:r>
            <a:endParaRPr lang="en-GB" sz="1900" b="1" dirty="0">
              <a:solidFill>
                <a:srgbClr val="FFCC66"/>
              </a:solidFill>
              <a:latin typeface="Poppins" panose="00000500000000000000" pitchFamily="2" charset="0"/>
              <a:cs typeface="Poppins" panose="00000500000000000000" pitchFamily="2" charset="0"/>
            </a:endParaRPr>
          </a:p>
          <a:p>
            <a:endParaRPr lang="en-GB" sz="1900" dirty="0">
              <a:solidFill>
                <a:schemeClr val="bg1"/>
              </a:solidFill>
              <a:latin typeface="Poppins" panose="00000500000000000000" pitchFamily="2" charset="0"/>
              <a:cs typeface="Poppins" panose="00000500000000000000" pitchFamily="2" charset="0"/>
            </a:endParaRPr>
          </a:p>
          <a:p>
            <a:r>
              <a:rPr lang="en-AU" sz="1800" b="1" i="0" dirty="0">
                <a:solidFill>
                  <a:srgbClr val="FFCC66"/>
                </a:solidFill>
                <a:effectLst/>
                <a:latin typeface="arial" panose="020B0604020202020204" pitchFamily="34" charset="0"/>
              </a:rPr>
              <a:t> •  </a:t>
            </a:r>
            <a:r>
              <a:rPr lang="en-GB" sz="1900" dirty="0">
                <a:solidFill>
                  <a:schemeClr val="bg1"/>
                </a:solidFill>
                <a:latin typeface="Poppins" panose="00000500000000000000" pitchFamily="2" charset="0"/>
                <a:cs typeface="Poppins" panose="00000500000000000000" pitchFamily="2" charset="0"/>
              </a:rPr>
              <a:t>In the </a:t>
            </a:r>
            <a:r>
              <a:rPr lang="en-GB" sz="1900" b="1" dirty="0">
                <a:solidFill>
                  <a:srgbClr val="FFCC66"/>
                </a:solidFill>
                <a:latin typeface="Poppins" panose="00000500000000000000" pitchFamily="2" charset="0"/>
                <a:cs typeface="Poppins" panose="00000500000000000000" pitchFamily="2" charset="0"/>
              </a:rPr>
              <a:t>middle</a:t>
            </a:r>
            <a:r>
              <a:rPr lang="en-GB" sz="1900" dirty="0">
                <a:solidFill>
                  <a:schemeClr val="bg1"/>
                </a:solidFill>
                <a:latin typeface="Poppins" panose="00000500000000000000" pitchFamily="2" charset="0"/>
                <a:cs typeface="Poppins" panose="00000500000000000000" pitchFamily="2" charset="0"/>
              </a:rPr>
              <a:t>?</a:t>
            </a:r>
            <a:endParaRPr lang="en-GB" sz="1900" b="1" dirty="0">
              <a:solidFill>
                <a:srgbClr val="FFCC66"/>
              </a:solidFill>
              <a:latin typeface="Poppins" panose="00000500000000000000" pitchFamily="2" charset="0"/>
              <a:cs typeface="Poppins" panose="00000500000000000000" pitchFamily="2" charset="0"/>
            </a:endParaRPr>
          </a:p>
          <a:p>
            <a:endParaRPr lang="en-GB" sz="1900" dirty="0">
              <a:solidFill>
                <a:schemeClr val="bg1"/>
              </a:solidFill>
              <a:latin typeface="Poppins" panose="00000500000000000000" pitchFamily="2" charset="0"/>
              <a:cs typeface="Poppins" panose="00000500000000000000" pitchFamily="2" charset="0"/>
            </a:endParaRPr>
          </a:p>
          <a:p>
            <a:r>
              <a:rPr lang="en-AU" sz="1800" b="1" i="0" dirty="0">
                <a:solidFill>
                  <a:srgbClr val="FFCC66"/>
                </a:solidFill>
                <a:effectLst/>
                <a:latin typeface="arial" panose="020B0604020202020204" pitchFamily="34" charset="0"/>
              </a:rPr>
              <a:t> •  </a:t>
            </a:r>
            <a:r>
              <a:rPr lang="en-GB" sz="1900" dirty="0">
                <a:solidFill>
                  <a:schemeClr val="bg1"/>
                </a:solidFill>
                <a:latin typeface="Poppins" panose="00000500000000000000" pitchFamily="2" charset="0"/>
                <a:cs typeface="Poppins" panose="00000500000000000000" pitchFamily="2" charset="0"/>
              </a:rPr>
              <a:t>In the </a:t>
            </a:r>
            <a:r>
              <a:rPr lang="en-GB" sz="1900" b="1" dirty="0">
                <a:solidFill>
                  <a:srgbClr val="FFCC66"/>
                </a:solidFill>
                <a:latin typeface="Poppins" panose="00000500000000000000" pitchFamily="2" charset="0"/>
                <a:cs typeface="Poppins" panose="00000500000000000000" pitchFamily="2" charset="0"/>
              </a:rPr>
              <a:t>end</a:t>
            </a:r>
            <a:r>
              <a:rPr lang="en-GB" sz="1900" dirty="0">
                <a:solidFill>
                  <a:schemeClr val="bg1"/>
                </a:solidFill>
                <a:latin typeface="Poppins" panose="00000500000000000000" pitchFamily="2" charset="0"/>
                <a:cs typeface="Poppins" panose="00000500000000000000" pitchFamily="2" charset="0"/>
              </a:rPr>
              <a:t>?</a:t>
            </a:r>
            <a:endParaRPr lang="en-GB" sz="1900" b="1" dirty="0">
              <a:solidFill>
                <a:srgbClr val="FFCC66"/>
              </a:solidFill>
              <a:latin typeface="Poppins" panose="00000500000000000000" pitchFamily="2" charset="0"/>
              <a:cs typeface="Poppins" panose="00000500000000000000" pitchFamily="2" charset="0"/>
            </a:endParaRPr>
          </a:p>
          <a:p>
            <a:endParaRPr lang="en-GB" sz="1900" dirty="0">
              <a:solidFill>
                <a:schemeClr val="bg1"/>
              </a:solidFill>
              <a:latin typeface="Poppins" panose="00000500000000000000" pitchFamily="2" charset="0"/>
              <a:cs typeface="Poppins" panose="00000500000000000000" pitchFamily="2" charset="0"/>
            </a:endParaRPr>
          </a:p>
        </p:txBody>
      </p:sp>
      <p:pic>
        <p:nvPicPr>
          <p:cNvPr id="19" name="Graphic 18">
            <a:extLst>
              <a:ext uri="{FF2B5EF4-FFF2-40B4-BE49-F238E27FC236}">
                <a16:creationId xmlns:a16="http://schemas.microsoft.com/office/drawing/2014/main" id="{B390DE02-49F6-481B-8DBA-CEC2765D15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57122">
            <a:off x="9677212" y="1480347"/>
            <a:ext cx="1749398" cy="1815569"/>
          </a:xfrm>
          <a:prstGeom prst="rect">
            <a:avLst/>
          </a:prstGeom>
        </p:spPr>
      </p:pic>
      <p:pic>
        <p:nvPicPr>
          <p:cNvPr id="21" name="Graphic 20">
            <a:extLst>
              <a:ext uri="{FF2B5EF4-FFF2-40B4-BE49-F238E27FC236}">
                <a16:creationId xmlns:a16="http://schemas.microsoft.com/office/drawing/2014/main" id="{D32BA94D-0931-4861-B7DA-7627265D12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981929">
            <a:off x="8410191" y="3690163"/>
            <a:ext cx="1565995" cy="1625229"/>
          </a:xfrm>
          <a:prstGeom prst="rect">
            <a:avLst/>
          </a:prstGeom>
        </p:spPr>
      </p:pic>
      <p:pic>
        <p:nvPicPr>
          <p:cNvPr id="2" name="Picture 1" descr="Icon&#10;&#10;Description automatically generated with medium confidence">
            <a:extLst>
              <a:ext uri="{FF2B5EF4-FFF2-40B4-BE49-F238E27FC236}">
                <a16:creationId xmlns:a16="http://schemas.microsoft.com/office/drawing/2014/main" id="{95657417-7CB0-D8DD-8747-99F734626688}"/>
              </a:ext>
            </a:extLst>
          </p:cNvPr>
          <p:cNvPicPr>
            <a:picLocks noChangeAspect="1"/>
          </p:cNvPicPr>
          <p:nvPr/>
        </p:nvPicPr>
        <p:blipFill>
          <a:blip r:embed="rId9"/>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825206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6</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5"/>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6</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sp>
        <p:nvSpPr>
          <p:cNvPr id="21" name="TextBox 19">
            <a:extLst>
              <a:ext uri="{FF2B5EF4-FFF2-40B4-BE49-F238E27FC236}">
                <a16:creationId xmlns:a16="http://schemas.microsoft.com/office/drawing/2014/main" id="{59E334EB-F8C6-AC70-C742-EAD557E7CDD0}"/>
              </a:ext>
            </a:extLst>
          </p:cNvPr>
          <p:cNvSpPr txBox="1"/>
          <p:nvPr/>
        </p:nvSpPr>
        <p:spPr>
          <a:xfrm>
            <a:off x="1280822" y="6324530"/>
            <a:ext cx="9630355" cy="3231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500" b="1" dirty="0">
                <a:solidFill>
                  <a:srgbClr val="FFCC66"/>
                </a:solidFill>
                <a:latin typeface="Zona Pro" panose="02010503040002020004" pitchFamily="50" charset="0"/>
              </a:rPr>
              <a:t>Hover your mouse over the video to view play settings. Otherwise, download from the website.</a:t>
            </a:r>
          </a:p>
        </p:txBody>
      </p:sp>
      <p:sp>
        <p:nvSpPr>
          <p:cNvPr id="5" name="TextBox 2">
            <a:extLst>
              <a:ext uri="{FF2B5EF4-FFF2-40B4-BE49-F238E27FC236}">
                <a16:creationId xmlns:a16="http://schemas.microsoft.com/office/drawing/2014/main" id="{84DD52B9-DBA4-849C-0AAB-CC69E8298AD4}"/>
              </a:ext>
            </a:extLst>
          </p:cNvPr>
          <p:cNvSpPr txBox="1"/>
          <p:nvPr/>
        </p:nvSpPr>
        <p:spPr>
          <a:xfrm>
            <a:off x="996664" y="55671"/>
            <a:ext cx="8184445" cy="52322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a:solidFill>
                  <a:srgbClr val="FFCC66"/>
                </a:solidFill>
                <a:latin typeface="Zona Pro" panose="02010503040002020004" pitchFamily="50" charset="0"/>
              </a:rPr>
              <a:t>Part 3 </a:t>
            </a:r>
            <a:r>
              <a:rPr lang="en-AU" sz="2800" b="1" dirty="0">
                <a:solidFill>
                  <a:srgbClr val="FFCC66"/>
                </a:solidFill>
                <a:latin typeface="Zona Pro" panose="02010503040002020004" pitchFamily="50" charset="0"/>
              </a:rPr>
              <a:t>– Watch the animation</a:t>
            </a:r>
          </a:p>
        </p:txBody>
      </p:sp>
      <p:pic>
        <p:nvPicPr>
          <p:cNvPr id="2" name="BigTalks_Schools_Lesson03_Lighthouse">
            <a:hlinkClick r:id="" action="ppaction://media"/>
            <a:extLst>
              <a:ext uri="{FF2B5EF4-FFF2-40B4-BE49-F238E27FC236}">
                <a16:creationId xmlns:a16="http://schemas.microsoft.com/office/drawing/2014/main" id="{18A2EF66-440B-E485-9180-645278160D6F}"/>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59846" y="606364"/>
            <a:ext cx="9930532" cy="5585924"/>
          </a:xfrm>
          <a:prstGeom prst="rect">
            <a:avLst/>
          </a:prstGeom>
        </p:spPr>
      </p:pic>
    </p:spTree>
    <p:extLst>
      <p:ext uri="{BB962C8B-B14F-4D97-AF65-F5344CB8AC3E}">
        <p14:creationId xmlns:p14="http://schemas.microsoft.com/office/powerpoint/2010/main" val="3442610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7</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Question Time</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7</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pic>
        <p:nvPicPr>
          <p:cNvPr id="19" name="Graphic 18">
            <a:extLst>
              <a:ext uri="{FF2B5EF4-FFF2-40B4-BE49-F238E27FC236}">
                <a16:creationId xmlns:a16="http://schemas.microsoft.com/office/drawing/2014/main" id="{B390DE02-49F6-481B-8DBA-CEC2765D15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57122">
            <a:off x="9677212" y="1480347"/>
            <a:ext cx="1749398" cy="1815569"/>
          </a:xfrm>
          <a:prstGeom prst="rect">
            <a:avLst/>
          </a:prstGeom>
        </p:spPr>
      </p:pic>
      <p:pic>
        <p:nvPicPr>
          <p:cNvPr id="21" name="Graphic 20">
            <a:extLst>
              <a:ext uri="{FF2B5EF4-FFF2-40B4-BE49-F238E27FC236}">
                <a16:creationId xmlns:a16="http://schemas.microsoft.com/office/drawing/2014/main" id="{D32BA94D-0931-4861-B7DA-7627265D12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981929">
            <a:off x="8410191" y="3690163"/>
            <a:ext cx="1565995" cy="1625229"/>
          </a:xfrm>
          <a:prstGeom prst="rect">
            <a:avLst/>
          </a:prstGeom>
        </p:spPr>
      </p:pic>
      <p:sp>
        <p:nvSpPr>
          <p:cNvPr id="2" name="TextBox 1">
            <a:extLst>
              <a:ext uri="{FF2B5EF4-FFF2-40B4-BE49-F238E27FC236}">
                <a16:creationId xmlns:a16="http://schemas.microsoft.com/office/drawing/2014/main" id="{32B4622C-09BC-4A63-81A8-40F12904A10D}"/>
              </a:ext>
            </a:extLst>
          </p:cNvPr>
          <p:cNvSpPr txBox="1"/>
          <p:nvPr/>
        </p:nvSpPr>
        <p:spPr>
          <a:xfrm>
            <a:off x="628815" y="1596298"/>
            <a:ext cx="5081703" cy="2431435"/>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a:t>
            </a:r>
            <a:r>
              <a:rPr lang="en-GB" sz="1900">
                <a:solidFill>
                  <a:schemeClr val="bg1"/>
                </a:solidFill>
                <a:latin typeface="Poppins" panose="00000500000000000000" pitchFamily="2" charset="0"/>
                <a:cs typeface="Poppins" panose="00000500000000000000" pitchFamily="2" charset="0"/>
              </a:rPr>
              <a:t> What do you think is </a:t>
            </a:r>
            <a:r>
              <a:rPr lang="en-GB" sz="1900" b="1">
                <a:solidFill>
                  <a:srgbClr val="FFCC66"/>
                </a:solidFill>
                <a:latin typeface="Poppins" panose="00000500000000000000" pitchFamily="2" charset="0"/>
                <a:cs typeface="Poppins" panose="00000500000000000000" pitchFamily="2" charset="0"/>
              </a:rPr>
              <a:t>happening</a:t>
            </a:r>
            <a:r>
              <a:rPr lang="en-GB" sz="1900">
                <a:solidFill>
                  <a:schemeClr val="bg1"/>
                </a:solidFill>
                <a:latin typeface="Poppins" panose="00000500000000000000" pitchFamily="2" charset="0"/>
                <a:cs typeface="Poppins" panose="00000500000000000000" pitchFamily="2" charset="0"/>
              </a:rPr>
              <a:t> here?</a:t>
            </a:r>
          </a:p>
          <a:p>
            <a:endParaRPr lang="en-GB" sz="1900">
              <a:solidFill>
                <a:schemeClr val="bg1"/>
              </a:solidFill>
              <a:latin typeface="Poppins" panose="00000500000000000000" pitchFamily="2" charset="0"/>
              <a:cs typeface="Poppins" panose="00000500000000000000" pitchFamily="2" charset="0"/>
            </a:endParaRPr>
          </a:p>
          <a:p>
            <a:r>
              <a:rPr lang="en-GB" sz="1900" b="1">
                <a:solidFill>
                  <a:srgbClr val="FFCC66"/>
                </a:solidFill>
                <a:latin typeface="Poppins" panose="00000500000000000000" pitchFamily="2" charset="0"/>
                <a:cs typeface="Poppins" panose="00000500000000000000" pitchFamily="2" charset="0"/>
              </a:rPr>
              <a:t>•</a:t>
            </a:r>
            <a:r>
              <a:rPr lang="en-GB" sz="1900">
                <a:solidFill>
                  <a:schemeClr val="bg1"/>
                </a:solidFill>
                <a:latin typeface="Poppins" panose="00000500000000000000" pitchFamily="2" charset="0"/>
                <a:cs typeface="Poppins" panose="00000500000000000000" pitchFamily="2" charset="0"/>
              </a:rPr>
              <a:t> How might the peep be </a:t>
            </a:r>
            <a:r>
              <a:rPr lang="en-GB" sz="1900" b="1">
                <a:solidFill>
                  <a:srgbClr val="FFCC66"/>
                </a:solidFill>
                <a:latin typeface="Poppins" panose="00000500000000000000" pitchFamily="2" charset="0"/>
                <a:cs typeface="Poppins" panose="00000500000000000000" pitchFamily="2" charset="0"/>
              </a:rPr>
              <a:t>feeling</a:t>
            </a:r>
            <a:r>
              <a:rPr lang="en-GB" sz="1900">
                <a:solidFill>
                  <a:schemeClr val="bg1"/>
                </a:solidFill>
                <a:latin typeface="Poppins" panose="00000500000000000000" pitchFamily="2" charset="0"/>
                <a:cs typeface="Poppins" panose="00000500000000000000" pitchFamily="2" charset="0"/>
              </a:rPr>
              <a:t>?</a:t>
            </a:r>
            <a:br>
              <a:rPr lang="en-GB" sz="1900">
                <a:solidFill>
                  <a:schemeClr val="bg1"/>
                </a:solidFill>
                <a:latin typeface="Poppins" panose="00000500000000000000" pitchFamily="2" charset="0"/>
                <a:cs typeface="Poppins" panose="00000500000000000000" pitchFamily="2" charset="0"/>
              </a:rPr>
            </a:br>
            <a:br>
              <a:rPr lang="en-GB" sz="1900">
                <a:solidFill>
                  <a:schemeClr val="bg1"/>
                </a:solidFill>
                <a:latin typeface="Poppins" panose="00000500000000000000" pitchFamily="2" charset="0"/>
                <a:cs typeface="Poppins" panose="00000500000000000000" pitchFamily="2" charset="0"/>
              </a:rPr>
            </a:br>
            <a:r>
              <a:rPr lang="en-GB" sz="1900" b="1">
                <a:solidFill>
                  <a:srgbClr val="FFCC66"/>
                </a:solidFill>
                <a:latin typeface="Poppins" panose="00000500000000000000" pitchFamily="2" charset="0"/>
                <a:cs typeface="Poppins" panose="00000500000000000000" pitchFamily="2" charset="0"/>
              </a:rPr>
              <a:t>•</a:t>
            </a:r>
            <a:r>
              <a:rPr lang="en-GB" sz="1900">
                <a:solidFill>
                  <a:schemeClr val="bg1"/>
                </a:solidFill>
                <a:latin typeface="Poppins" panose="00000500000000000000" pitchFamily="2" charset="0"/>
                <a:cs typeface="Poppins" panose="00000500000000000000" pitchFamily="2" charset="0"/>
              </a:rPr>
              <a:t> </a:t>
            </a:r>
            <a:r>
              <a:rPr lang="en-AU" sz="1900">
                <a:solidFill>
                  <a:schemeClr val="bg1"/>
                </a:solidFill>
                <a:latin typeface="Poppins" panose="00000500000000000000" pitchFamily="2" charset="0"/>
                <a:cs typeface="Poppins" panose="00000500000000000000" pitchFamily="2" charset="0"/>
              </a:rPr>
              <a:t>Why do you think </a:t>
            </a:r>
            <a:r>
              <a:rPr lang="en-AU" sz="1900" b="1">
                <a:solidFill>
                  <a:srgbClr val="FFCC66"/>
                </a:solidFill>
                <a:latin typeface="Poppins" panose="00000500000000000000" pitchFamily="2" charset="0"/>
                <a:cs typeface="Poppins" panose="00000500000000000000" pitchFamily="2" charset="0"/>
              </a:rPr>
              <a:t>Twig</a:t>
            </a:r>
            <a:r>
              <a:rPr lang="en-AU" sz="1900">
                <a:solidFill>
                  <a:schemeClr val="bg1"/>
                </a:solidFill>
                <a:latin typeface="Poppins" panose="00000500000000000000" pitchFamily="2" charset="0"/>
                <a:cs typeface="Poppins" panose="00000500000000000000" pitchFamily="2" charset="0"/>
              </a:rPr>
              <a:t> doesn’t </a:t>
            </a:r>
          </a:p>
          <a:p>
            <a:r>
              <a:rPr lang="en-AU" sz="1900">
                <a:solidFill>
                  <a:schemeClr val="bg1"/>
                </a:solidFill>
                <a:latin typeface="Poppins" panose="00000500000000000000" pitchFamily="2" charset="0"/>
                <a:cs typeface="Poppins" panose="00000500000000000000" pitchFamily="2" charset="0"/>
              </a:rPr>
              <a:t>   want </a:t>
            </a:r>
            <a:r>
              <a:rPr lang="en-AU" sz="1900" b="1">
                <a:solidFill>
                  <a:srgbClr val="FFCC66"/>
                </a:solidFill>
                <a:latin typeface="Poppins" panose="00000500000000000000" pitchFamily="2" charset="0"/>
                <a:cs typeface="Poppins" panose="00000500000000000000" pitchFamily="2" charset="0"/>
              </a:rPr>
              <a:t>Steg</a:t>
            </a:r>
            <a:r>
              <a:rPr lang="en-AU" sz="1900">
                <a:solidFill>
                  <a:schemeClr val="bg1"/>
                </a:solidFill>
                <a:latin typeface="Poppins" panose="00000500000000000000" pitchFamily="2" charset="0"/>
                <a:cs typeface="Poppins" panose="00000500000000000000" pitchFamily="2" charset="0"/>
              </a:rPr>
              <a:t> to play?</a:t>
            </a:r>
            <a:br>
              <a:rPr lang="en-AU" sz="1900">
                <a:solidFill>
                  <a:schemeClr val="bg1"/>
                </a:solidFill>
                <a:latin typeface="Poppins" panose="00000500000000000000" pitchFamily="2" charset="0"/>
                <a:cs typeface="Poppins" panose="00000500000000000000" pitchFamily="2" charset="0"/>
              </a:rPr>
            </a:br>
            <a:br>
              <a:rPr lang="en-AU" sz="1900">
                <a:solidFill>
                  <a:schemeClr val="bg1"/>
                </a:solidFill>
                <a:latin typeface="Poppins" panose="00000500000000000000" pitchFamily="2" charset="0"/>
                <a:cs typeface="Poppins" panose="00000500000000000000" pitchFamily="2" charset="0"/>
              </a:rPr>
            </a:br>
            <a:r>
              <a:rPr lang="en-GB" sz="1900" b="1">
                <a:solidFill>
                  <a:srgbClr val="FFCC66"/>
                </a:solidFill>
                <a:latin typeface="Poppins" panose="00000500000000000000" pitchFamily="2" charset="0"/>
                <a:cs typeface="Poppins" panose="00000500000000000000" pitchFamily="2" charset="0"/>
              </a:rPr>
              <a:t>•</a:t>
            </a:r>
            <a:r>
              <a:rPr lang="en-GB" sz="1900">
                <a:solidFill>
                  <a:schemeClr val="bg1"/>
                </a:solidFill>
                <a:latin typeface="Poppins" panose="00000500000000000000" pitchFamily="2" charset="0"/>
                <a:cs typeface="Poppins" panose="00000500000000000000" pitchFamily="2" charset="0"/>
              </a:rPr>
              <a:t> </a:t>
            </a:r>
            <a:r>
              <a:rPr lang="en-AU" sz="1900">
                <a:solidFill>
                  <a:schemeClr val="bg1"/>
                </a:solidFill>
                <a:latin typeface="Poppins" panose="00000500000000000000" pitchFamily="2" charset="0"/>
                <a:cs typeface="Poppins" panose="00000500000000000000" pitchFamily="2" charset="0"/>
              </a:rPr>
              <a:t>Is </a:t>
            </a:r>
            <a:r>
              <a:rPr lang="en-AU" sz="1900" b="1">
                <a:solidFill>
                  <a:srgbClr val="FFCC66"/>
                </a:solidFill>
                <a:latin typeface="Poppins" panose="00000500000000000000" pitchFamily="2" charset="0"/>
                <a:cs typeface="Poppins" panose="00000500000000000000" pitchFamily="2" charset="0"/>
              </a:rPr>
              <a:t>Fin</a:t>
            </a:r>
            <a:r>
              <a:rPr lang="en-AU" sz="1900">
                <a:solidFill>
                  <a:schemeClr val="bg1"/>
                </a:solidFill>
                <a:latin typeface="Poppins" panose="00000500000000000000" pitchFamily="2" charset="0"/>
                <a:cs typeface="Poppins" panose="00000500000000000000" pitchFamily="2" charset="0"/>
              </a:rPr>
              <a:t> playing fair?</a:t>
            </a:r>
            <a:endParaRPr lang="en-GB" sz="1900">
              <a:solidFill>
                <a:schemeClr val="bg1"/>
              </a:solidFill>
              <a:latin typeface="Poppins" panose="00000500000000000000" pitchFamily="2" charset="0"/>
              <a:cs typeface="Poppins" panose="00000500000000000000" pitchFamily="2" charset="0"/>
            </a:endParaRPr>
          </a:p>
        </p:txBody>
      </p:sp>
      <p:pic>
        <p:nvPicPr>
          <p:cNvPr id="3" name="Picture 2" descr="Icon&#10;&#10;Description automatically generated with medium confidence">
            <a:extLst>
              <a:ext uri="{FF2B5EF4-FFF2-40B4-BE49-F238E27FC236}">
                <a16:creationId xmlns:a16="http://schemas.microsoft.com/office/drawing/2014/main" id="{DF830F61-B67A-174A-F2EB-EF165F682B8F}"/>
              </a:ext>
            </a:extLst>
          </p:cNvPr>
          <p:cNvPicPr>
            <a:picLocks noChangeAspect="1"/>
          </p:cNvPicPr>
          <p:nvPr/>
        </p:nvPicPr>
        <p:blipFill>
          <a:blip r:embed="rId9"/>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562763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a:extLst>
              <a:ext uri="{FF2B5EF4-FFF2-40B4-BE49-F238E27FC236}">
                <a16:creationId xmlns:a16="http://schemas.microsoft.com/office/drawing/2014/main" id="{BEF3D687-09D5-4782-A5A0-3E2FFF6E9B42}"/>
              </a:ext>
            </a:extLst>
          </p:cNvPr>
          <p:cNvSpPr/>
          <p:nvPr/>
        </p:nvSpPr>
        <p:spPr>
          <a:xfrm>
            <a:off x="-116113" y="-101600"/>
            <a:ext cx="12366484"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53291"/>
              <a:gd name="connsiteY0" fmla="*/ 0 h 6858000"/>
              <a:gd name="connsiteX1" fmla="*/ 12353291 w 12353291"/>
              <a:gd name="connsiteY1" fmla="*/ 86539 h 6858000"/>
              <a:gd name="connsiteX2" fmla="*/ 7751768 w 12353291"/>
              <a:gd name="connsiteY2" fmla="*/ 6847551 h 6858000"/>
              <a:gd name="connsiteX3" fmla="*/ 0 w 12353291"/>
              <a:gd name="connsiteY3" fmla="*/ 6858000 h 6858000"/>
              <a:gd name="connsiteX4" fmla="*/ 0 w 12353291"/>
              <a:gd name="connsiteY4" fmla="*/ 0 h 6858000"/>
              <a:gd name="connsiteX0" fmla="*/ 0 w 12353291"/>
              <a:gd name="connsiteY0" fmla="*/ 0 h 6858000"/>
              <a:gd name="connsiteX1" fmla="*/ 12353291 w 12353291"/>
              <a:gd name="connsiteY1" fmla="*/ 86539 h 6858000"/>
              <a:gd name="connsiteX2" fmla="*/ 12344264 w 12353291"/>
              <a:gd name="connsiteY2" fmla="*/ 6810463 h 6858000"/>
              <a:gd name="connsiteX3" fmla="*/ 0 w 12353291"/>
              <a:gd name="connsiteY3" fmla="*/ 6858000 h 6858000"/>
              <a:gd name="connsiteX4" fmla="*/ 0 w 1235329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3291" h="6858000">
                <a:moveTo>
                  <a:pt x="0" y="0"/>
                </a:moveTo>
                <a:lnTo>
                  <a:pt x="12353291" y="86539"/>
                </a:lnTo>
                <a:lnTo>
                  <a:pt x="12344264" y="6810463"/>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3"/>
          <a:stretch>
            <a:fillRect/>
          </a:stretch>
        </p:blipFill>
        <p:spPr>
          <a:xfrm>
            <a:off x="10950224" y="6040589"/>
            <a:ext cx="640258" cy="554890"/>
          </a:xfrm>
          <a:prstGeom prst="rect">
            <a:avLst/>
          </a:prstGeom>
        </p:spPr>
      </p:pic>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8</a:t>
            </a:fld>
            <a:endParaRPr lang="en-FR"/>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10079476"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Part 4 – Discuss the Student Drawings</a:t>
            </a:r>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8</a:t>
            </a:fld>
            <a:endParaRPr lang="en-FR" sz="2400">
              <a:solidFill>
                <a:schemeClr val="bg1"/>
              </a:solidFill>
            </a:endParaRPr>
          </a:p>
        </p:txBody>
      </p:sp>
      <p:sp>
        <p:nvSpPr>
          <p:cNvPr id="16" name="TextBox 15">
            <a:extLst>
              <a:ext uri="{FF2B5EF4-FFF2-40B4-BE49-F238E27FC236}">
                <a16:creationId xmlns:a16="http://schemas.microsoft.com/office/drawing/2014/main" id="{CE2F17EC-E802-4396-9AFC-9AC0958151C6}"/>
              </a:ext>
            </a:extLst>
          </p:cNvPr>
          <p:cNvSpPr txBox="1"/>
          <p:nvPr/>
        </p:nvSpPr>
        <p:spPr>
          <a:xfrm>
            <a:off x="628815" y="1443405"/>
            <a:ext cx="10890583" cy="969496"/>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In groups, have a look at the student drawing printouts </a:t>
            </a:r>
            <a:r>
              <a:rPr lang="en-GB" sz="1900">
                <a:solidFill>
                  <a:schemeClr val="bg1"/>
                </a:solidFill>
                <a:latin typeface="Poppins" panose="00000500000000000000" pitchFamily="2" charset="0"/>
                <a:cs typeface="Poppins" panose="00000500000000000000" pitchFamily="2" charset="0"/>
              </a:rPr>
              <a:t>and discuss them. </a:t>
            </a:r>
            <a:br>
              <a:rPr lang="en-GB" sz="1900">
                <a:solidFill>
                  <a:schemeClr val="bg1"/>
                </a:solidFill>
                <a:latin typeface="Poppins" panose="00000500000000000000" pitchFamily="2" charset="0"/>
                <a:cs typeface="Poppins" panose="00000500000000000000" pitchFamily="2" charset="0"/>
              </a:rPr>
            </a:br>
            <a:r>
              <a:rPr lang="en-GB" sz="1900">
                <a:solidFill>
                  <a:schemeClr val="bg1"/>
                </a:solidFill>
                <a:latin typeface="Poppins" panose="00000500000000000000" pitchFamily="2" charset="0"/>
                <a:cs typeface="Poppins" panose="00000500000000000000" pitchFamily="2" charset="0"/>
              </a:rPr>
              <a:t>What </a:t>
            </a:r>
            <a:r>
              <a:rPr lang="en-GB" sz="1900" dirty="0">
                <a:solidFill>
                  <a:schemeClr val="bg1"/>
                </a:solidFill>
                <a:latin typeface="Poppins" panose="00000500000000000000" pitchFamily="2" charset="0"/>
                <a:cs typeface="Poppins" panose="00000500000000000000" pitchFamily="2" charset="0"/>
              </a:rPr>
              <a:t>does </a:t>
            </a:r>
            <a:r>
              <a:rPr lang="en-GB" sz="1900" b="1" dirty="0">
                <a:solidFill>
                  <a:srgbClr val="FFCC66"/>
                </a:solidFill>
                <a:latin typeface="Poppins" panose="00000500000000000000" pitchFamily="2" charset="0"/>
                <a:cs typeface="Poppins" panose="00000500000000000000" pitchFamily="2" charset="0"/>
              </a:rPr>
              <a:t>bullying</a:t>
            </a:r>
            <a:r>
              <a:rPr lang="en-GB" sz="1900" b="1" dirty="0">
                <a:solidFill>
                  <a:schemeClr val="bg1"/>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look like? How are the children </a:t>
            </a:r>
            <a:r>
              <a:rPr lang="en-GB" sz="1900" b="1" dirty="0">
                <a:solidFill>
                  <a:srgbClr val="FFCC66"/>
                </a:solidFill>
                <a:latin typeface="Poppins" panose="00000500000000000000" pitchFamily="2" charset="0"/>
                <a:cs typeface="Poppins" panose="00000500000000000000" pitchFamily="2" charset="0"/>
              </a:rPr>
              <a:t>feeling</a:t>
            </a:r>
            <a:r>
              <a:rPr lang="en-GB" sz="1900" dirty="0">
                <a:solidFill>
                  <a:schemeClr val="bg1"/>
                </a:solidFill>
                <a:latin typeface="Poppins" panose="00000500000000000000" pitchFamily="2" charset="0"/>
                <a:cs typeface="Poppins" panose="00000500000000000000" pitchFamily="2" charset="0"/>
              </a:rPr>
              <a:t>? What could you do if you saw this happening? What could the school do? How can we solve these problems?</a:t>
            </a:r>
          </a:p>
        </p:txBody>
      </p:sp>
      <p:grpSp>
        <p:nvGrpSpPr>
          <p:cNvPr id="19" name="Group 18">
            <a:extLst>
              <a:ext uri="{FF2B5EF4-FFF2-40B4-BE49-F238E27FC236}">
                <a16:creationId xmlns:a16="http://schemas.microsoft.com/office/drawing/2014/main" id="{7A182288-95D5-4C92-A380-5A589390D760}"/>
              </a:ext>
            </a:extLst>
          </p:cNvPr>
          <p:cNvGrpSpPr/>
          <p:nvPr/>
        </p:nvGrpSpPr>
        <p:grpSpPr>
          <a:xfrm>
            <a:off x="10754961" y="-846675"/>
            <a:ext cx="3573814" cy="2428875"/>
            <a:chOff x="10754961" y="-846675"/>
            <a:chExt cx="3573814" cy="2428875"/>
          </a:xfrm>
        </p:grpSpPr>
        <p:pic>
          <p:nvPicPr>
            <p:cNvPr id="20" name="Graphic 19">
              <a:extLst>
                <a:ext uri="{FF2B5EF4-FFF2-40B4-BE49-F238E27FC236}">
                  <a16:creationId xmlns:a16="http://schemas.microsoft.com/office/drawing/2014/main" id="{EDDD1F4D-FE96-4AE7-98F9-B656F7BCEB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21" name="Graphic 20">
              <a:extLst>
                <a:ext uri="{FF2B5EF4-FFF2-40B4-BE49-F238E27FC236}">
                  <a16:creationId xmlns:a16="http://schemas.microsoft.com/office/drawing/2014/main" id="{2CB001BD-C138-4E4F-A239-81331D6FDD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29" name="Graphic 28">
              <a:extLst>
                <a:ext uri="{FF2B5EF4-FFF2-40B4-BE49-F238E27FC236}">
                  <a16:creationId xmlns:a16="http://schemas.microsoft.com/office/drawing/2014/main" id="{DD2C82EE-BA29-489B-BA49-8BAF0E9FB4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32" name="Graphic 31">
              <a:extLst>
                <a:ext uri="{FF2B5EF4-FFF2-40B4-BE49-F238E27FC236}">
                  <a16:creationId xmlns:a16="http://schemas.microsoft.com/office/drawing/2014/main" id="{6F62C00E-FF72-4B76-879F-6CB964661C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grpSp>
        <p:nvGrpSpPr>
          <p:cNvPr id="33" name="Group 32">
            <a:extLst>
              <a:ext uri="{FF2B5EF4-FFF2-40B4-BE49-F238E27FC236}">
                <a16:creationId xmlns:a16="http://schemas.microsoft.com/office/drawing/2014/main" id="{C8B30E6C-B6FA-40E1-8DA3-F0C8E21B1A9B}"/>
              </a:ext>
            </a:extLst>
          </p:cNvPr>
          <p:cNvGrpSpPr/>
          <p:nvPr/>
        </p:nvGrpSpPr>
        <p:grpSpPr>
          <a:xfrm rot="10800000">
            <a:off x="-2127765" y="5554213"/>
            <a:ext cx="3121807" cy="2121677"/>
            <a:chOff x="10754961" y="-846675"/>
            <a:chExt cx="3573814" cy="2428875"/>
          </a:xfrm>
        </p:grpSpPr>
        <p:pic>
          <p:nvPicPr>
            <p:cNvPr id="35" name="Graphic 34">
              <a:extLst>
                <a:ext uri="{FF2B5EF4-FFF2-40B4-BE49-F238E27FC236}">
                  <a16:creationId xmlns:a16="http://schemas.microsoft.com/office/drawing/2014/main" id="{D77AF5D3-E018-471E-8096-C4B1EB1E12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36" name="Graphic 35">
              <a:extLst>
                <a:ext uri="{FF2B5EF4-FFF2-40B4-BE49-F238E27FC236}">
                  <a16:creationId xmlns:a16="http://schemas.microsoft.com/office/drawing/2014/main" id="{40D08DE1-64EB-49F6-9623-B744B79DFB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37" name="Graphic 36">
              <a:extLst>
                <a:ext uri="{FF2B5EF4-FFF2-40B4-BE49-F238E27FC236}">
                  <a16:creationId xmlns:a16="http://schemas.microsoft.com/office/drawing/2014/main" id="{F9F01EEB-759D-4327-8959-3EFF893CE8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38" name="Graphic 37">
              <a:extLst>
                <a:ext uri="{FF2B5EF4-FFF2-40B4-BE49-F238E27FC236}">
                  <a16:creationId xmlns:a16="http://schemas.microsoft.com/office/drawing/2014/main" id="{BD6074FE-049F-494A-92D8-81F66403E0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grpSp>
        <p:nvGrpSpPr>
          <p:cNvPr id="7" name="Group 6">
            <a:extLst>
              <a:ext uri="{FF2B5EF4-FFF2-40B4-BE49-F238E27FC236}">
                <a16:creationId xmlns:a16="http://schemas.microsoft.com/office/drawing/2014/main" id="{8834919E-C139-42AA-B187-1137F31A7CEF}"/>
              </a:ext>
            </a:extLst>
          </p:cNvPr>
          <p:cNvGrpSpPr/>
          <p:nvPr/>
        </p:nvGrpSpPr>
        <p:grpSpPr>
          <a:xfrm>
            <a:off x="6100922" y="2560662"/>
            <a:ext cx="2628172" cy="1640713"/>
            <a:chOff x="6096000" y="2161042"/>
            <a:chExt cx="2628172" cy="1640713"/>
          </a:xfrm>
        </p:grpSpPr>
        <p:pic>
          <p:nvPicPr>
            <p:cNvPr id="50" name="Graphic 49">
              <a:extLst>
                <a:ext uri="{FF2B5EF4-FFF2-40B4-BE49-F238E27FC236}">
                  <a16:creationId xmlns:a16="http://schemas.microsoft.com/office/drawing/2014/main" id="{FC9F94CC-9334-4987-B3D2-5D29F24172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6000" y="2161042"/>
              <a:ext cx="2628172" cy="1640713"/>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277B253B-5D7F-1149-8FDE-C2E1E2F374D4}"/>
                </a:ext>
              </a:extLst>
            </p:cNvPr>
            <p:cNvPicPr>
              <a:picLocks noChangeAspect="1"/>
            </p:cNvPicPr>
            <p:nvPr/>
          </p:nvPicPr>
          <p:blipFill>
            <a:blip r:embed="rId12"/>
            <a:stretch>
              <a:fillRect/>
            </a:stretch>
          </p:blipFill>
          <p:spPr>
            <a:xfrm>
              <a:off x="6193787" y="2260901"/>
              <a:ext cx="2456297" cy="1447088"/>
            </a:xfrm>
            <a:prstGeom prst="rect">
              <a:avLst/>
            </a:prstGeom>
          </p:spPr>
        </p:pic>
      </p:grpSp>
      <p:grpSp>
        <p:nvGrpSpPr>
          <p:cNvPr id="8" name="Group 7">
            <a:extLst>
              <a:ext uri="{FF2B5EF4-FFF2-40B4-BE49-F238E27FC236}">
                <a16:creationId xmlns:a16="http://schemas.microsoft.com/office/drawing/2014/main" id="{5805E99C-46D5-4C08-BE7C-903755D04C4C}"/>
              </a:ext>
            </a:extLst>
          </p:cNvPr>
          <p:cNvGrpSpPr/>
          <p:nvPr/>
        </p:nvGrpSpPr>
        <p:grpSpPr>
          <a:xfrm>
            <a:off x="8815964" y="2560662"/>
            <a:ext cx="2628172" cy="1640713"/>
            <a:chOff x="8815964" y="2161042"/>
            <a:chExt cx="2628172" cy="1640713"/>
          </a:xfrm>
        </p:grpSpPr>
        <p:pic>
          <p:nvPicPr>
            <p:cNvPr id="51" name="Graphic 50">
              <a:extLst>
                <a:ext uri="{FF2B5EF4-FFF2-40B4-BE49-F238E27FC236}">
                  <a16:creationId xmlns:a16="http://schemas.microsoft.com/office/drawing/2014/main" id="{C729A4E3-9368-43CD-A4E0-7ACD55E013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15964" y="2161042"/>
              <a:ext cx="2628172" cy="1640713"/>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57136725-2E41-714C-90BE-AA7D58A5A33B}"/>
                </a:ext>
              </a:extLst>
            </p:cNvPr>
            <p:cNvPicPr>
              <a:picLocks noChangeAspect="1"/>
            </p:cNvPicPr>
            <p:nvPr/>
          </p:nvPicPr>
          <p:blipFill>
            <a:blip r:embed="rId13"/>
            <a:stretch>
              <a:fillRect/>
            </a:stretch>
          </p:blipFill>
          <p:spPr>
            <a:xfrm>
              <a:off x="8950031" y="2221538"/>
              <a:ext cx="2403769" cy="1495071"/>
            </a:xfrm>
            <a:prstGeom prst="rect">
              <a:avLst/>
            </a:prstGeom>
          </p:spPr>
        </p:pic>
      </p:grpSp>
      <p:grpSp>
        <p:nvGrpSpPr>
          <p:cNvPr id="4" name="Group 3">
            <a:extLst>
              <a:ext uri="{FF2B5EF4-FFF2-40B4-BE49-F238E27FC236}">
                <a16:creationId xmlns:a16="http://schemas.microsoft.com/office/drawing/2014/main" id="{59CCCC07-E42C-4B9C-8B37-0F4671ADD949}"/>
              </a:ext>
            </a:extLst>
          </p:cNvPr>
          <p:cNvGrpSpPr/>
          <p:nvPr/>
        </p:nvGrpSpPr>
        <p:grpSpPr>
          <a:xfrm>
            <a:off x="670840" y="2560662"/>
            <a:ext cx="2628172" cy="1640713"/>
            <a:chOff x="670840" y="2146395"/>
            <a:chExt cx="2628172" cy="1640713"/>
          </a:xfrm>
        </p:grpSpPr>
        <p:pic>
          <p:nvPicPr>
            <p:cNvPr id="3" name="Graphic 2">
              <a:extLst>
                <a:ext uri="{FF2B5EF4-FFF2-40B4-BE49-F238E27FC236}">
                  <a16:creationId xmlns:a16="http://schemas.microsoft.com/office/drawing/2014/main" id="{A8955B6F-03B1-4688-816B-707771C02D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0840" y="2146395"/>
              <a:ext cx="2628172" cy="164071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468AE1D5-16A8-0A46-8410-E813C8990CC0}"/>
                </a:ext>
              </a:extLst>
            </p:cNvPr>
            <p:cNvPicPr>
              <a:picLocks noChangeAspect="1"/>
            </p:cNvPicPr>
            <p:nvPr/>
          </p:nvPicPr>
          <p:blipFill>
            <a:blip r:embed="rId14"/>
            <a:stretch>
              <a:fillRect/>
            </a:stretch>
          </p:blipFill>
          <p:spPr>
            <a:xfrm>
              <a:off x="772254" y="2203608"/>
              <a:ext cx="2456297" cy="1504036"/>
            </a:xfrm>
            <a:prstGeom prst="rect">
              <a:avLst/>
            </a:prstGeom>
          </p:spPr>
        </p:pic>
      </p:grpSp>
      <p:grpSp>
        <p:nvGrpSpPr>
          <p:cNvPr id="5" name="Group 4">
            <a:extLst>
              <a:ext uri="{FF2B5EF4-FFF2-40B4-BE49-F238E27FC236}">
                <a16:creationId xmlns:a16="http://schemas.microsoft.com/office/drawing/2014/main" id="{6A89BE55-AE66-4214-BF80-2A4A3B9D05F4}"/>
              </a:ext>
            </a:extLst>
          </p:cNvPr>
          <p:cNvGrpSpPr/>
          <p:nvPr/>
        </p:nvGrpSpPr>
        <p:grpSpPr>
          <a:xfrm>
            <a:off x="3385881" y="2560662"/>
            <a:ext cx="2628172" cy="1640713"/>
            <a:chOff x="3396536" y="2178427"/>
            <a:chExt cx="2628172" cy="1640713"/>
          </a:xfrm>
        </p:grpSpPr>
        <p:pic>
          <p:nvPicPr>
            <p:cNvPr id="49" name="Graphic 48">
              <a:extLst>
                <a:ext uri="{FF2B5EF4-FFF2-40B4-BE49-F238E27FC236}">
                  <a16:creationId xmlns:a16="http://schemas.microsoft.com/office/drawing/2014/main" id="{3B1AB917-DCD5-4A44-8C53-8D4323BD3B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96536" y="2178427"/>
              <a:ext cx="2628172" cy="1640713"/>
            </a:xfrm>
            <a:prstGeom prst="rect">
              <a:avLst/>
            </a:prstGeom>
          </p:spPr>
        </p:pic>
        <p:pic>
          <p:nvPicPr>
            <p:cNvPr id="26" name="Picture 25">
              <a:extLst>
                <a:ext uri="{FF2B5EF4-FFF2-40B4-BE49-F238E27FC236}">
                  <a16:creationId xmlns:a16="http://schemas.microsoft.com/office/drawing/2014/main" id="{AEBB3B7C-F2AF-2943-AB29-C8D54C810D3A}"/>
                </a:ext>
              </a:extLst>
            </p:cNvPr>
            <p:cNvPicPr>
              <a:picLocks noChangeAspect="1"/>
            </p:cNvPicPr>
            <p:nvPr/>
          </p:nvPicPr>
          <p:blipFill>
            <a:blip r:embed="rId15"/>
            <a:stretch>
              <a:fillRect/>
            </a:stretch>
          </p:blipFill>
          <p:spPr>
            <a:xfrm>
              <a:off x="3519999" y="2296740"/>
              <a:ext cx="2390088" cy="1422181"/>
            </a:xfrm>
            <a:prstGeom prst="rect">
              <a:avLst/>
            </a:prstGeom>
          </p:spPr>
        </p:pic>
      </p:grpSp>
      <p:grpSp>
        <p:nvGrpSpPr>
          <p:cNvPr id="14" name="Group 13">
            <a:extLst>
              <a:ext uri="{FF2B5EF4-FFF2-40B4-BE49-F238E27FC236}">
                <a16:creationId xmlns:a16="http://schemas.microsoft.com/office/drawing/2014/main" id="{03D4E37C-D6D8-4A1D-9F41-44F6FA7C595C}"/>
              </a:ext>
            </a:extLst>
          </p:cNvPr>
          <p:cNvGrpSpPr/>
          <p:nvPr/>
        </p:nvGrpSpPr>
        <p:grpSpPr>
          <a:xfrm>
            <a:off x="8817623" y="4351201"/>
            <a:ext cx="2628172" cy="1640713"/>
            <a:chOff x="8878719" y="4005104"/>
            <a:chExt cx="2628172" cy="1640713"/>
          </a:xfrm>
        </p:grpSpPr>
        <p:pic>
          <p:nvPicPr>
            <p:cNvPr id="55" name="Graphic 54">
              <a:extLst>
                <a:ext uri="{FF2B5EF4-FFF2-40B4-BE49-F238E27FC236}">
                  <a16:creationId xmlns:a16="http://schemas.microsoft.com/office/drawing/2014/main" id="{8E795AB8-E1DB-4399-B6C5-141D5870A6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78719" y="4005104"/>
              <a:ext cx="2628172" cy="1640713"/>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C4021750-8DE9-8943-AE26-84E77011FC89}"/>
                </a:ext>
              </a:extLst>
            </p:cNvPr>
            <p:cNvPicPr>
              <a:picLocks noChangeAspect="1"/>
            </p:cNvPicPr>
            <p:nvPr/>
          </p:nvPicPr>
          <p:blipFill rotWithShape="1">
            <a:blip r:embed="rId16"/>
            <a:srcRect t="15184"/>
            <a:stretch/>
          </p:blipFill>
          <p:spPr>
            <a:xfrm>
              <a:off x="8967960" y="4099255"/>
              <a:ext cx="2453002" cy="1472619"/>
            </a:xfrm>
            <a:prstGeom prst="rect">
              <a:avLst/>
            </a:prstGeom>
          </p:spPr>
        </p:pic>
      </p:grpSp>
      <p:grpSp>
        <p:nvGrpSpPr>
          <p:cNvPr id="9" name="Group 8">
            <a:extLst>
              <a:ext uri="{FF2B5EF4-FFF2-40B4-BE49-F238E27FC236}">
                <a16:creationId xmlns:a16="http://schemas.microsoft.com/office/drawing/2014/main" id="{9ABBD482-F824-4995-A951-6F89D82B59AE}"/>
              </a:ext>
            </a:extLst>
          </p:cNvPr>
          <p:cNvGrpSpPr/>
          <p:nvPr/>
        </p:nvGrpSpPr>
        <p:grpSpPr>
          <a:xfrm>
            <a:off x="666254" y="4351201"/>
            <a:ext cx="2628172" cy="1640713"/>
            <a:chOff x="666254" y="4004118"/>
            <a:chExt cx="2628172" cy="1640713"/>
          </a:xfrm>
        </p:grpSpPr>
        <p:pic>
          <p:nvPicPr>
            <p:cNvPr id="52" name="Graphic 51">
              <a:extLst>
                <a:ext uri="{FF2B5EF4-FFF2-40B4-BE49-F238E27FC236}">
                  <a16:creationId xmlns:a16="http://schemas.microsoft.com/office/drawing/2014/main" id="{8CEDD662-3EB7-4D48-90E5-F638BF3326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6254" y="4004118"/>
              <a:ext cx="2628172" cy="1640713"/>
            </a:xfrm>
            <a:prstGeom prst="rect">
              <a:avLst/>
            </a:prstGeom>
          </p:spPr>
        </p:pic>
        <p:pic>
          <p:nvPicPr>
            <p:cNvPr id="28" name="Picture 27" descr="Diagram&#10;&#10;Description automatically generated">
              <a:extLst>
                <a:ext uri="{FF2B5EF4-FFF2-40B4-BE49-F238E27FC236}">
                  <a16:creationId xmlns:a16="http://schemas.microsoft.com/office/drawing/2014/main" id="{E1117032-614E-6C43-98C3-704C2944DE7F}"/>
                </a:ext>
              </a:extLst>
            </p:cNvPr>
            <p:cNvPicPr>
              <a:picLocks noChangeAspect="1"/>
            </p:cNvPicPr>
            <p:nvPr/>
          </p:nvPicPr>
          <p:blipFill>
            <a:blip r:embed="rId17"/>
            <a:stretch>
              <a:fillRect/>
            </a:stretch>
          </p:blipFill>
          <p:spPr>
            <a:xfrm>
              <a:off x="772253" y="4076738"/>
              <a:ext cx="2456297" cy="1495137"/>
            </a:xfrm>
            <a:prstGeom prst="rect">
              <a:avLst/>
            </a:prstGeom>
          </p:spPr>
        </p:pic>
      </p:grpSp>
      <p:grpSp>
        <p:nvGrpSpPr>
          <p:cNvPr id="10" name="Group 9">
            <a:extLst>
              <a:ext uri="{FF2B5EF4-FFF2-40B4-BE49-F238E27FC236}">
                <a16:creationId xmlns:a16="http://schemas.microsoft.com/office/drawing/2014/main" id="{8AAA03C2-77A5-4452-ADC8-8FA024A70C3E}"/>
              </a:ext>
            </a:extLst>
          </p:cNvPr>
          <p:cNvGrpSpPr/>
          <p:nvPr/>
        </p:nvGrpSpPr>
        <p:grpSpPr>
          <a:xfrm>
            <a:off x="3383377" y="4351201"/>
            <a:ext cx="2628172" cy="1640713"/>
            <a:chOff x="3314042" y="4018826"/>
            <a:chExt cx="2628172" cy="1640713"/>
          </a:xfrm>
        </p:grpSpPr>
        <p:pic>
          <p:nvPicPr>
            <p:cNvPr id="53" name="Graphic 52">
              <a:extLst>
                <a:ext uri="{FF2B5EF4-FFF2-40B4-BE49-F238E27FC236}">
                  <a16:creationId xmlns:a16="http://schemas.microsoft.com/office/drawing/2014/main" id="{C92712F0-7BA4-471C-85D5-238063BB4B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042" y="4018826"/>
              <a:ext cx="2628172" cy="1640713"/>
            </a:xfrm>
            <a:prstGeom prst="rect">
              <a:avLst/>
            </a:prstGeom>
          </p:spPr>
        </p:pic>
        <p:pic>
          <p:nvPicPr>
            <p:cNvPr id="30" name="Picture 29" descr="A picture containing text, indoor, stuffed, electronics&#10;&#10;Description automatically generated">
              <a:extLst>
                <a:ext uri="{FF2B5EF4-FFF2-40B4-BE49-F238E27FC236}">
                  <a16:creationId xmlns:a16="http://schemas.microsoft.com/office/drawing/2014/main" id="{4FA49D5B-FDA1-124D-B179-02E2BCC073B7}"/>
                </a:ext>
              </a:extLst>
            </p:cNvPr>
            <p:cNvPicPr>
              <a:picLocks noChangeAspect="1"/>
            </p:cNvPicPr>
            <p:nvPr/>
          </p:nvPicPr>
          <p:blipFill>
            <a:blip r:embed="rId18"/>
            <a:stretch>
              <a:fillRect/>
            </a:stretch>
          </p:blipFill>
          <p:spPr>
            <a:xfrm>
              <a:off x="3417931" y="4076738"/>
              <a:ext cx="2456296" cy="1495137"/>
            </a:xfrm>
            <a:prstGeom prst="rect">
              <a:avLst/>
            </a:prstGeom>
          </p:spPr>
        </p:pic>
      </p:grpSp>
      <p:grpSp>
        <p:nvGrpSpPr>
          <p:cNvPr id="11" name="Group 10">
            <a:extLst>
              <a:ext uri="{FF2B5EF4-FFF2-40B4-BE49-F238E27FC236}">
                <a16:creationId xmlns:a16="http://schemas.microsoft.com/office/drawing/2014/main" id="{EB31838B-31F2-4D19-A5C9-9BB87C63429A}"/>
              </a:ext>
            </a:extLst>
          </p:cNvPr>
          <p:cNvGrpSpPr/>
          <p:nvPr/>
        </p:nvGrpSpPr>
        <p:grpSpPr>
          <a:xfrm>
            <a:off x="6100500" y="4351201"/>
            <a:ext cx="2628172" cy="1640713"/>
            <a:chOff x="5972446" y="3999684"/>
            <a:chExt cx="2628172" cy="1640713"/>
          </a:xfrm>
        </p:grpSpPr>
        <p:pic>
          <p:nvPicPr>
            <p:cNvPr id="54" name="Graphic 53">
              <a:extLst>
                <a:ext uri="{FF2B5EF4-FFF2-40B4-BE49-F238E27FC236}">
                  <a16:creationId xmlns:a16="http://schemas.microsoft.com/office/drawing/2014/main" id="{FD3367E1-0F5A-44A6-997F-F09B1D1489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72446" y="3999684"/>
              <a:ext cx="2628172" cy="1640713"/>
            </a:xfrm>
            <a:prstGeom prst="rect">
              <a:avLst/>
            </a:prstGeom>
          </p:spPr>
        </p:pic>
        <p:pic>
          <p:nvPicPr>
            <p:cNvPr id="31" name="Picture 30" descr="Diagram&#10;&#10;Description automatically generated">
              <a:extLst>
                <a:ext uri="{FF2B5EF4-FFF2-40B4-BE49-F238E27FC236}">
                  <a16:creationId xmlns:a16="http://schemas.microsoft.com/office/drawing/2014/main" id="{D4D452FF-E3E4-1642-8BE6-7AA0CA5ADE00}"/>
                </a:ext>
              </a:extLst>
            </p:cNvPr>
            <p:cNvPicPr>
              <a:picLocks noChangeAspect="1"/>
            </p:cNvPicPr>
            <p:nvPr/>
          </p:nvPicPr>
          <p:blipFill>
            <a:blip r:embed="rId19"/>
            <a:stretch>
              <a:fillRect/>
            </a:stretch>
          </p:blipFill>
          <p:spPr>
            <a:xfrm>
              <a:off x="6072909" y="4076738"/>
              <a:ext cx="2464955" cy="1495137"/>
            </a:xfrm>
            <a:prstGeom prst="rect">
              <a:avLst/>
            </a:prstGeom>
          </p:spPr>
        </p:pic>
      </p:grpSp>
      <p:pic>
        <p:nvPicPr>
          <p:cNvPr id="44" name="Picture 43" descr="Icon&#10;&#10;Description automatically generated with medium confidence">
            <a:extLst>
              <a:ext uri="{FF2B5EF4-FFF2-40B4-BE49-F238E27FC236}">
                <a16:creationId xmlns:a16="http://schemas.microsoft.com/office/drawing/2014/main" id="{46BC2786-FBA9-5EB4-F892-0FD84E580C47}"/>
              </a:ext>
            </a:extLst>
          </p:cNvPr>
          <p:cNvPicPr>
            <a:picLocks noChangeAspect="1"/>
          </p:cNvPicPr>
          <p:nvPr/>
        </p:nvPicPr>
        <p:blipFill>
          <a:blip r:embed="rId20"/>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34953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9</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Optional Activities</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9</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005863" cy="2139047"/>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In groups, continue to look at your student drawing printouts. And afterwards…</a:t>
            </a:r>
            <a:br>
              <a:rPr lang="en-GB" sz="1900" dirty="0">
                <a:solidFill>
                  <a:schemeClr val="bg1"/>
                </a:solidFill>
                <a:latin typeface="Poppins" panose="00000500000000000000" pitchFamily="2" charset="0"/>
                <a:cs typeface="Poppins" panose="00000500000000000000" pitchFamily="2" charset="0"/>
              </a:rPr>
            </a:br>
            <a:endParaRPr lang="en-GB" sz="1900" dirty="0">
              <a:solidFill>
                <a:schemeClr val="bg1"/>
              </a:solidFill>
              <a:latin typeface="Poppins" panose="00000500000000000000" pitchFamily="2" charset="0"/>
              <a:cs typeface="Poppins" panose="00000500000000000000" pitchFamily="2" charset="0"/>
            </a:endParaRPr>
          </a:p>
          <a:p>
            <a:r>
              <a:rPr lang="en-GB" sz="1900" b="1" dirty="0">
                <a:solidFill>
                  <a:srgbClr val="FFCC66"/>
                </a:solidFill>
                <a:latin typeface="Poppins" panose="00000500000000000000" pitchFamily="2" charset="0"/>
                <a:cs typeface="Poppins" panose="00000500000000000000" pitchFamily="2" charset="0"/>
              </a:rPr>
              <a:t>•</a:t>
            </a:r>
            <a:r>
              <a:rPr lang="en-GB" sz="1900" dirty="0">
                <a:solidFill>
                  <a:schemeClr val="bg1"/>
                </a:solidFill>
                <a:latin typeface="Poppins" panose="00000500000000000000" pitchFamily="2" charset="0"/>
                <a:cs typeface="Poppins" panose="00000500000000000000" pitchFamily="2" charset="0"/>
              </a:rPr>
              <a:t> Pick a drawing, and </a:t>
            </a:r>
            <a:r>
              <a:rPr lang="en-GB" sz="1900" b="1" dirty="0">
                <a:solidFill>
                  <a:srgbClr val="FFCC66"/>
                </a:solidFill>
                <a:latin typeface="Poppins" panose="00000500000000000000" pitchFamily="2" charset="0"/>
                <a:cs typeface="Poppins" panose="00000500000000000000" pitchFamily="2" charset="0"/>
              </a:rPr>
              <a:t>roleplay</a:t>
            </a:r>
            <a:r>
              <a:rPr lang="en-GB" sz="1900" dirty="0">
                <a:solidFill>
                  <a:schemeClr val="bg1"/>
                </a:solidFill>
                <a:latin typeface="Poppins" panose="00000500000000000000" pitchFamily="2" charset="0"/>
                <a:cs typeface="Poppins" panose="00000500000000000000" pitchFamily="2" charset="0"/>
              </a:rPr>
              <a:t> the situation. </a:t>
            </a:r>
            <a:br>
              <a:rPr lang="en-GB" sz="1900" dirty="0">
                <a:solidFill>
                  <a:schemeClr val="bg1"/>
                </a:solidFill>
                <a:latin typeface="Poppins" panose="00000500000000000000" pitchFamily="2" charset="0"/>
                <a:cs typeface="Poppins" panose="00000500000000000000" pitchFamily="2" charset="0"/>
              </a:rPr>
            </a:br>
            <a:endParaRPr lang="en-GB" sz="1900" dirty="0">
              <a:solidFill>
                <a:schemeClr val="bg1"/>
              </a:solidFill>
              <a:latin typeface="Poppins" panose="00000500000000000000" pitchFamily="2" charset="0"/>
              <a:cs typeface="Poppins" panose="00000500000000000000" pitchFamily="2" charset="0"/>
            </a:endParaRPr>
          </a:p>
          <a:p>
            <a:r>
              <a:rPr lang="en-GB" sz="1900" b="1" dirty="0">
                <a:solidFill>
                  <a:srgbClr val="FFCC66"/>
                </a:solidFill>
                <a:latin typeface="Poppins" panose="00000500000000000000" pitchFamily="2" charset="0"/>
                <a:cs typeface="Poppins" panose="00000500000000000000" pitchFamily="2" charset="0"/>
              </a:rPr>
              <a:t>•</a:t>
            </a:r>
            <a:r>
              <a:rPr lang="en-GB" sz="1900" dirty="0">
                <a:solidFill>
                  <a:schemeClr val="bg1"/>
                </a:solidFill>
                <a:latin typeface="Poppins" panose="00000500000000000000" pitchFamily="2" charset="0"/>
                <a:cs typeface="Poppins" panose="00000500000000000000" pitchFamily="2" charset="0"/>
              </a:rPr>
              <a:t> Pick a drawing, and </a:t>
            </a:r>
            <a:r>
              <a:rPr lang="en-GB" sz="1900" b="1" dirty="0">
                <a:solidFill>
                  <a:srgbClr val="FFCC66"/>
                </a:solidFill>
                <a:latin typeface="Poppins" panose="00000500000000000000" pitchFamily="2" charset="0"/>
                <a:cs typeface="Poppins" panose="00000500000000000000" pitchFamily="2" charset="0"/>
              </a:rPr>
              <a:t>discuss</a:t>
            </a:r>
            <a:r>
              <a:rPr lang="en-GB" sz="1900" dirty="0">
                <a:solidFill>
                  <a:schemeClr val="bg1"/>
                </a:solidFill>
                <a:latin typeface="Poppins" panose="00000500000000000000" pitchFamily="2" charset="0"/>
                <a:cs typeface="Poppins" panose="00000500000000000000" pitchFamily="2" charset="0"/>
              </a:rPr>
              <a:t> solutions. </a:t>
            </a:r>
          </a:p>
          <a:p>
            <a:endParaRPr lang="en-GB" sz="19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78773238-8CCA-45AB-8FE5-0933FE8372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8918" y="4765750"/>
            <a:ext cx="3370480" cy="478812"/>
          </a:xfrm>
          <a:prstGeom prst="rect">
            <a:avLst/>
          </a:prstGeom>
        </p:spPr>
      </p:pic>
      <p:pic>
        <p:nvPicPr>
          <p:cNvPr id="3" name="Graphic 2">
            <a:extLst>
              <a:ext uri="{FF2B5EF4-FFF2-40B4-BE49-F238E27FC236}">
                <a16:creationId xmlns:a16="http://schemas.microsoft.com/office/drawing/2014/main" id="{4EB1B219-B243-45D9-B0BE-54FE13D8DC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29780" y="1970322"/>
            <a:ext cx="2137269" cy="3108756"/>
          </a:xfrm>
          <a:prstGeom prst="rect">
            <a:avLst/>
          </a:prstGeom>
        </p:spPr>
      </p:pic>
      <p:pic>
        <p:nvPicPr>
          <p:cNvPr id="8" name="Graphic 7">
            <a:extLst>
              <a:ext uri="{FF2B5EF4-FFF2-40B4-BE49-F238E27FC236}">
                <a16:creationId xmlns:a16="http://schemas.microsoft.com/office/drawing/2014/main" id="{DFE27453-3C49-4715-BF6E-65D11A8E32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35408" y="1975219"/>
            <a:ext cx="1829631" cy="3157329"/>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E0C09958-C5BF-9657-DD1C-6CEA0670F65C}"/>
              </a:ext>
            </a:extLst>
          </p:cNvPr>
          <p:cNvPicPr>
            <a:picLocks noChangeAspect="1"/>
          </p:cNvPicPr>
          <p:nvPr/>
        </p:nvPicPr>
        <p:blipFill>
          <a:blip r:embed="rId13"/>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74977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1FDDCB514ED42BC7C7F39B17980D8" ma:contentTypeVersion="19" ma:contentTypeDescription="Create a new document." ma:contentTypeScope="" ma:versionID="c09fb18166497c8864ef383f2260a0d4">
  <xsd:schema xmlns:xsd="http://www.w3.org/2001/XMLSchema" xmlns:xs="http://www.w3.org/2001/XMLSchema" xmlns:p="http://schemas.microsoft.com/office/2006/metadata/properties" xmlns:ns2="97a5c4a9-978f-47b1-a59f-16f33b04acfe" xmlns:ns3="06cc62fa-2c49-4161-9771-9748be5afc88" targetNamespace="http://schemas.microsoft.com/office/2006/metadata/properties" ma:root="true" ma:fieldsID="da7efb2af6cd5dc345d33dcaddfe84cc" ns2:_="" ns3:_="">
    <xsd:import namespace="97a5c4a9-978f-47b1-a59f-16f33b04acfe"/>
    <xsd:import namespace="06cc62fa-2c49-4161-9771-9748be5afc88"/>
    <xsd:element name="properties">
      <xsd:complexType>
        <xsd:sequence>
          <xsd:element name="documentManagement">
            <xsd:complexType>
              <xsd:all>
                <xsd:element ref="ns2:TaxCatchAl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MediaServiceDateTaken" minOccurs="0"/>
                <xsd:element ref="ns3:MediaLengthInSeconds" minOccurs="0"/>
                <xsd:element ref="ns3:MediaServiceLocation" minOccurs="0"/>
                <xsd:element ref="ns3:Dateandtime"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5c4a9-978f-47b1-a59f-16f33b04acfe"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b846d786-35d1-4abc-9d8d-554227a12f2c}" ma:internalName="TaxCatchAll" ma:showField="CatchAllData" ma:web="97a5c4a9-978f-47b1-a59f-16f33b04acf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cc62fa-2c49-4161-9771-9748be5afc8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Dateandtime" ma:index="22" nillable="true" ma:displayName="Date and time" ma:format="DateTime" ma:internalName="Dateand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4308a97-f966-49d3-9960-a5706d903f5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2C4EA8-C901-4609-9EA8-B86AA95B2E85}"/>
</file>

<file path=customXml/itemProps2.xml><?xml version="1.0" encoding="utf-8"?>
<ds:datastoreItem xmlns:ds="http://schemas.openxmlformats.org/officeDocument/2006/customXml" ds:itemID="{D2C64D07-CF8A-4C64-B03B-D31DCF2351F5}"/>
</file>

<file path=docProps/app.xml><?xml version="1.0" encoding="utf-8"?>
<Properties xmlns="http://schemas.openxmlformats.org/officeDocument/2006/extended-properties" xmlns:vt="http://schemas.openxmlformats.org/officeDocument/2006/docPropsVTypes">
  <TotalTime>1520</TotalTime>
  <Words>1555</Words>
  <Application>Microsoft Office PowerPoint</Application>
  <PresentationFormat>Widescreen</PresentationFormat>
  <Paragraphs>197</Paragraphs>
  <Slides>17</Slides>
  <Notes>17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Calibri</vt:lpstr>
      <vt:lpstr>Zona Pro</vt:lpstr>
      <vt:lpstr>Arial</vt:lpstr>
      <vt:lpstr>Arial</vt:lpstr>
      <vt:lpstr>Poppins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Talks for Little People</dc:title>
  <dc:creator>Angela Tomarelli</dc:creator>
  <cp:lastModifiedBy>Anna Bailes</cp:lastModifiedBy>
  <cp:revision>418</cp:revision>
  <dcterms:created xsi:type="dcterms:W3CDTF">2021-11-15T00:55:30Z</dcterms:created>
  <dcterms:modified xsi:type="dcterms:W3CDTF">2023-02-09T05:20:11Z</dcterms:modified>
</cp:coreProperties>
</file>